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Roboto Thin"/>
      <p:regular r:id="rId22"/>
      <p:bold r:id="rId23"/>
      <p:italic r:id="rId24"/>
      <p:boldItalic r:id="rId25"/>
    </p:embeddedFont>
    <p:embeddedFont>
      <p:font typeface="Roboto Medium"/>
      <p:regular r:id="rId26"/>
      <p:bold r:id="rId27"/>
      <p:italic r:id="rId28"/>
      <p:boldItalic r:id="rId29"/>
    </p:embeddedFont>
    <p:embeddedFont>
      <p:font typeface="Caveat"/>
      <p:regular r:id="rId30"/>
      <p:bold r:id="rId31"/>
    </p:embeddedFont>
    <p:embeddedFont>
      <p:font typeface="Inconsolata"/>
      <p:regular r:id="rId32"/>
      <p:bold r:id="rId33"/>
    </p:embeddedFont>
    <p:embeddedFont>
      <p:font typeface="Pacifico"/>
      <p:regular r:id="rId34"/>
    </p:embeddedFont>
    <p:embeddedFont>
      <p:font typeface="Roboto Light"/>
      <p:regular r:id="rId35"/>
      <p:bold r:id="rId36"/>
      <p:italic r:id="rId37"/>
      <p:boldItalic r:id="rId38"/>
    </p:embeddedFont>
    <p:embeddedFont>
      <p:font typeface="Oswald Medium"/>
      <p:regular r:id="rId39"/>
      <p:bold r:id="rId40"/>
    </p:embeddedFont>
    <p:embeddedFont>
      <p:font typeface="DM Sans Medium"/>
      <p:regular r:id="rId41"/>
      <p:bold r:id="rId42"/>
      <p:italic r:id="rId43"/>
      <p:boldItalic r:id="rId44"/>
    </p:embeddedFont>
    <p:embeddedFont>
      <p:font typeface="Roboto"/>
      <p:regular r:id="rId45"/>
      <p:bold r:id="rId46"/>
      <p:italic r:id="rId47"/>
      <p:boldItalic r:id="rId48"/>
    </p:embeddedFont>
    <p:embeddedFont>
      <p:font typeface="Oswald Light"/>
      <p:regular r:id="rId49"/>
      <p:bold r:id="rId50"/>
    </p:embeddedFont>
    <p:embeddedFont>
      <p:font typeface="Oswald"/>
      <p:regular r:id="rId51"/>
      <p:bold r:id="rId52"/>
    </p:embeddedFont>
    <p:embeddedFont>
      <p:font typeface="DM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908">
          <p15:clr>
            <a:srgbClr val="A4A3A4"/>
          </p15:clr>
        </p15:guide>
        <p15:guide id="2" pos="32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1C3C2C-A4ED-4FE2-AA1F-7CCA1E65D656}">
  <a:tblStyle styleId="{751C3C2C-A4ED-4FE2-AA1F-7CCA1E65D65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908"/>
        <p:guide pos="32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Medium-bold.fntdata"/><Relationship Id="rId42" Type="http://schemas.openxmlformats.org/officeDocument/2006/relationships/font" Target="fonts/DMSansMedium-bold.fntdata"/><Relationship Id="rId41" Type="http://schemas.openxmlformats.org/officeDocument/2006/relationships/font" Target="fonts/DMSansMedium-regular.fntdata"/><Relationship Id="rId44" Type="http://schemas.openxmlformats.org/officeDocument/2006/relationships/font" Target="fonts/DMSansMedium-boldItalic.fntdata"/><Relationship Id="rId43" Type="http://schemas.openxmlformats.org/officeDocument/2006/relationships/font" Target="fonts/DMSansMedium-italic.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OswaldLigh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Caveat-bold.fntdata"/><Relationship Id="rId30" Type="http://schemas.openxmlformats.org/officeDocument/2006/relationships/font" Target="fonts/Caveat-regular.fntdata"/><Relationship Id="rId33" Type="http://schemas.openxmlformats.org/officeDocument/2006/relationships/font" Target="fonts/Inconsolata-bold.fntdata"/><Relationship Id="rId32" Type="http://schemas.openxmlformats.org/officeDocument/2006/relationships/font" Target="fonts/Inconsolata-regular.fntdata"/><Relationship Id="rId35" Type="http://schemas.openxmlformats.org/officeDocument/2006/relationships/font" Target="fonts/RobotoLight-regular.fntdata"/><Relationship Id="rId34" Type="http://schemas.openxmlformats.org/officeDocument/2006/relationships/font" Target="fonts/Pacifico-regular.fntdata"/><Relationship Id="rId37" Type="http://schemas.openxmlformats.org/officeDocument/2006/relationships/font" Target="fonts/RobotoLight-italic.fntdata"/><Relationship Id="rId36" Type="http://schemas.openxmlformats.org/officeDocument/2006/relationships/font" Target="fonts/RobotoLight-bold.fntdata"/><Relationship Id="rId39" Type="http://schemas.openxmlformats.org/officeDocument/2006/relationships/font" Target="fonts/OswaldMedium-regular.fntdata"/><Relationship Id="rId38" Type="http://schemas.openxmlformats.org/officeDocument/2006/relationships/font" Target="fonts/RobotoLight-boldItalic.fntdata"/><Relationship Id="rId20" Type="http://schemas.openxmlformats.org/officeDocument/2006/relationships/slide" Target="slides/slide13.xml"/><Relationship Id="rId22" Type="http://schemas.openxmlformats.org/officeDocument/2006/relationships/font" Target="fonts/RobotoThin-regular.fntdata"/><Relationship Id="rId21" Type="http://schemas.openxmlformats.org/officeDocument/2006/relationships/slide" Target="slides/slide14.xml"/><Relationship Id="rId24" Type="http://schemas.openxmlformats.org/officeDocument/2006/relationships/font" Target="fonts/RobotoThin-italic.fntdata"/><Relationship Id="rId23" Type="http://schemas.openxmlformats.org/officeDocument/2006/relationships/font" Target="fonts/RobotoThin-bold.fntdata"/><Relationship Id="rId26" Type="http://schemas.openxmlformats.org/officeDocument/2006/relationships/font" Target="fonts/RobotoMedium-regular.fntdata"/><Relationship Id="rId25" Type="http://schemas.openxmlformats.org/officeDocument/2006/relationships/font" Target="fonts/RobotoThin-boldItalic.fntdata"/><Relationship Id="rId28" Type="http://schemas.openxmlformats.org/officeDocument/2006/relationships/font" Target="fonts/RobotoMedium-italic.fntdata"/><Relationship Id="rId27" Type="http://schemas.openxmlformats.org/officeDocument/2006/relationships/font" Target="fonts/RobotoMedium-bold.fntdata"/><Relationship Id="rId29" Type="http://schemas.openxmlformats.org/officeDocument/2006/relationships/font" Target="fonts/RobotoMedium-boldItalic.fntdata"/><Relationship Id="rId51" Type="http://schemas.openxmlformats.org/officeDocument/2006/relationships/font" Target="fonts/Oswald-regular.fntdata"/><Relationship Id="rId50" Type="http://schemas.openxmlformats.org/officeDocument/2006/relationships/font" Target="fonts/OswaldLight-bold.fntdata"/><Relationship Id="rId53" Type="http://schemas.openxmlformats.org/officeDocument/2006/relationships/font" Target="fonts/DMSans-regular.fntdata"/><Relationship Id="rId52" Type="http://schemas.openxmlformats.org/officeDocument/2006/relationships/font" Target="fonts/Oswald-bold.fntdata"/><Relationship Id="rId11" Type="http://schemas.openxmlformats.org/officeDocument/2006/relationships/slide" Target="slides/slide4.xml"/><Relationship Id="rId55" Type="http://schemas.openxmlformats.org/officeDocument/2006/relationships/font" Target="fonts/DMSans-italic.fntdata"/><Relationship Id="rId10" Type="http://schemas.openxmlformats.org/officeDocument/2006/relationships/slide" Target="slides/slide3.xml"/><Relationship Id="rId54" Type="http://schemas.openxmlformats.org/officeDocument/2006/relationships/font" Target="fonts/DMSans-bold.fntdata"/><Relationship Id="rId13" Type="http://schemas.openxmlformats.org/officeDocument/2006/relationships/slide" Target="slides/slide6.xml"/><Relationship Id="rId12" Type="http://schemas.openxmlformats.org/officeDocument/2006/relationships/slide" Target="slides/slide5.xml"/><Relationship Id="rId56" Type="http://schemas.openxmlformats.org/officeDocument/2006/relationships/font" Target="fonts/DMSans-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f965a8da72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f965a8da72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f965a8da72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f965a8da72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f965a8da72_0_1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f965a8da72_0_1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965a8da72_0_1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f965a8da72_0_1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f965a8da72_0_1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f965a8da72_0_1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f965a8da72_0_1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f965a8da72_0_1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f965a8da72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f965a8da72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965a8da72_0_1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f965a8da72_0_1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f965a8da72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f965a8da72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f965a8da72_0_1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f965a8da72_0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f965a8da72_0_1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f965a8da72_0_1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f965a8da72_0_1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f965a8da72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f965a8da72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f965a8da72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f965a8da72_0_1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f965a8da72_0_1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4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4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4.png"/><Relationship Id="rId4" Type="http://schemas.openxmlformats.org/officeDocument/2006/relationships/image" Target="../media/image5.png"/><Relationship Id="rId11" Type="http://schemas.openxmlformats.org/officeDocument/2006/relationships/image" Target="../media/image45.png"/><Relationship Id="rId10" Type="http://schemas.openxmlformats.org/officeDocument/2006/relationships/image" Target="../media/image9.png"/><Relationship Id="rId9"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3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6.png"/><Relationship Id="rId4" Type="http://schemas.openxmlformats.org/officeDocument/2006/relationships/image" Target="../media/image5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42.png"/><Relationship Id="rId4" Type="http://schemas.openxmlformats.org/officeDocument/2006/relationships/image" Target="../media/image4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4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3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5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2" name="Shape 52"/>
        <p:cNvGrpSpPr/>
        <p:nvPr/>
      </p:nvGrpSpPr>
      <p:grpSpPr>
        <a:xfrm>
          <a:off x="0" y="0"/>
          <a:ext cx="0" cy="0"/>
          <a:chOff x="0" y="0"/>
          <a:chExt cx="0" cy="0"/>
        </a:xfrm>
      </p:grpSpPr>
      <p:sp>
        <p:nvSpPr>
          <p:cNvPr id="53" name="Google Shape;53;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 name="Google Shape;55;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6" name="Google Shape;5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 name="Google Shape;57;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9" name="Shape 59"/>
        <p:cNvGrpSpPr/>
        <p:nvPr/>
      </p:nvGrpSpPr>
      <p:grpSpPr>
        <a:xfrm>
          <a:off x="0" y="0"/>
          <a:ext cx="0" cy="0"/>
          <a:chOff x="0" y="0"/>
          <a:chExt cx="0" cy="0"/>
        </a:xfrm>
      </p:grpSpPr>
      <p:pic>
        <p:nvPicPr>
          <p:cNvPr id="60" name="Google Shape;60;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 name="Google Shape;61;p1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62" name="Google Shape;62;p1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4" name="Google Shape;64;p1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6" name="Google Shape;66;p15"/>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67" name="Google Shape;67;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8" name="Google Shape;68;p1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 name="Google Shape;71;p1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2" name="Google Shape;72;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3" name="Google Shape;73;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74" name="Shape 74"/>
        <p:cNvGrpSpPr/>
        <p:nvPr/>
      </p:nvGrpSpPr>
      <p:grpSpPr>
        <a:xfrm>
          <a:off x="0" y="0"/>
          <a:ext cx="0" cy="0"/>
          <a:chOff x="0" y="0"/>
          <a:chExt cx="0" cy="0"/>
        </a:xfrm>
      </p:grpSpPr>
      <p:pic>
        <p:nvPicPr>
          <p:cNvPr id="75" name="Google Shape;7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 name="Google Shape;76;p1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7" name="Google Shape;77;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 name="Google Shape;78;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79" name="Shape 79"/>
        <p:cNvGrpSpPr/>
        <p:nvPr/>
      </p:nvGrpSpPr>
      <p:grpSpPr>
        <a:xfrm>
          <a:off x="0" y="0"/>
          <a:ext cx="0" cy="0"/>
          <a:chOff x="0" y="0"/>
          <a:chExt cx="0" cy="0"/>
        </a:xfrm>
      </p:grpSpPr>
      <p:sp>
        <p:nvSpPr>
          <p:cNvPr id="80" name="Google Shape;80;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1" name="Google Shape;81;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2" name="Google Shape;82;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 name="Google Shape;83;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 name="Google Shape;84;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 name="Google Shape;85;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6" name="Google Shape;86;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7" name="Shape 87"/>
        <p:cNvGrpSpPr/>
        <p:nvPr/>
      </p:nvGrpSpPr>
      <p:grpSpPr>
        <a:xfrm>
          <a:off x="0" y="0"/>
          <a:ext cx="0" cy="0"/>
          <a:chOff x="0" y="0"/>
          <a:chExt cx="0" cy="0"/>
        </a:xfrm>
      </p:grpSpPr>
      <p:pic>
        <p:nvPicPr>
          <p:cNvPr id="88" name="Google Shape;88;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9" name="Google Shape;89;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0" name="Google Shape;90;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1" name="Google Shape;91;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2" name="Shape 92"/>
        <p:cNvGrpSpPr/>
        <p:nvPr/>
      </p:nvGrpSpPr>
      <p:grpSpPr>
        <a:xfrm>
          <a:off x="0" y="0"/>
          <a:ext cx="0" cy="0"/>
          <a:chOff x="0" y="0"/>
          <a:chExt cx="0" cy="0"/>
        </a:xfrm>
      </p:grpSpPr>
      <p:pic>
        <p:nvPicPr>
          <p:cNvPr id="93" name="Google Shape;93;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4" name="Google Shape;94;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5" name="Google Shape;95;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6" name="Google Shape;96;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7" name="Google Shape;97;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98" name="Shape 98"/>
        <p:cNvGrpSpPr/>
        <p:nvPr/>
      </p:nvGrpSpPr>
      <p:grpSpPr>
        <a:xfrm>
          <a:off x="0" y="0"/>
          <a:ext cx="0" cy="0"/>
          <a:chOff x="0" y="0"/>
          <a:chExt cx="0" cy="0"/>
        </a:xfrm>
      </p:grpSpPr>
      <p:pic>
        <p:nvPicPr>
          <p:cNvPr id="99" name="Google Shape;99;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 name="Google Shape;100;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1" name="Google Shape;101;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2" name="Google Shape;102;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3" name="Google Shape;103;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4" name="Shape 104"/>
        <p:cNvGrpSpPr/>
        <p:nvPr/>
      </p:nvGrpSpPr>
      <p:grpSpPr>
        <a:xfrm>
          <a:off x="0" y="0"/>
          <a:ext cx="0" cy="0"/>
          <a:chOff x="0" y="0"/>
          <a:chExt cx="0" cy="0"/>
        </a:xfrm>
      </p:grpSpPr>
      <p:pic>
        <p:nvPicPr>
          <p:cNvPr id="105" name="Google Shape;105;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 name="Google Shape;106;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7" name="Google Shape;107;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8" name="Google Shape;108;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09" name="Google Shape;10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0" name="Shape 110"/>
        <p:cNvGrpSpPr/>
        <p:nvPr/>
      </p:nvGrpSpPr>
      <p:grpSpPr>
        <a:xfrm>
          <a:off x="0" y="0"/>
          <a:ext cx="0" cy="0"/>
          <a:chOff x="0" y="0"/>
          <a:chExt cx="0" cy="0"/>
        </a:xfrm>
      </p:grpSpPr>
      <p:pic>
        <p:nvPicPr>
          <p:cNvPr id="111" name="Google Shape;11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 name="Google Shape;112;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3" name="Google Shape;113;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5" name="Google Shape;115;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6" name="Google Shape;116;p23"/>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117" name="Google Shape;117;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8" name="Shape 118"/>
        <p:cNvGrpSpPr/>
        <p:nvPr/>
      </p:nvGrpSpPr>
      <p:grpSpPr>
        <a:xfrm>
          <a:off x="0" y="0"/>
          <a:ext cx="0" cy="0"/>
          <a:chOff x="0" y="0"/>
          <a:chExt cx="0" cy="0"/>
        </a:xfrm>
      </p:grpSpPr>
      <p:pic>
        <p:nvPicPr>
          <p:cNvPr id="119" name="Google Shape;119;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0" name="Google Shape;120;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1" name="Google Shape;121;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2" name="Google Shape;122;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3" name="Google Shape;123;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4" name="Google Shape;124;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5" name="Google Shape;125;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6" name="Shape 126"/>
        <p:cNvGrpSpPr/>
        <p:nvPr/>
      </p:nvGrpSpPr>
      <p:grpSpPr>
        <a:xfrm>
          <a:off x="0" y="0"/>
          <a:ext cx="0" cy="0"/>
          <a:chOff x="0" y="0"/>
          <a:chExt cx="0" cy="0"/>
        </a:xfrm>
      </p:grpSpPr>
      <p:pic>
        <p:nvPicPr>
          <p:cNvPr id="127" name="Google Shape;127;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8" name="Google Shape;128;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0" name="Google Shape;130;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1" name="Google Shape;131;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2" name="Google Shape;132;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3" name="Google Shape;133;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4" name="Google Shape;134;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5" name="Google Shape;135;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6" name="Shape 136"/>
        <p:cNvGrpSpPr/>
        <p:nvPr/>
      </p:nvGrpSpPr>
      <p:grpSpPr>
        <a:xfrm>
          <a:off x="0" y="0"/>
          <a:ext cx="0" cy="0"/>
          <a:chOff x="0" y="0"/>
          <a:chExt cx="0" cy="0"/>
        </a:xfrm>
      </p:grpSpPr>
      <p:pic>
        <p:nvPicPr>
          <p:cNvPr id="137" name="Google Shape;137;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8" name="Google Shape;138;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0" name="Google Shape;140;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1" name="Google Shape;141;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2" name="Google Shape;142;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3" name="Google Shape;143;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4" name="Google Shape;144;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5" name="Google Shape;145;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6" name="Google Shape;146;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7" name="Google Shape;147;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48" name="Google Shape;148;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49" name="Google Shape;149;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0" name="Google Shape;150;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1" name="Google Shape;151;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2" name="Google Shape;152;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3" name="Google Shape;153;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4" name="Google Shape;154;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5" name="Google Shape;155;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6" name="Google Shape;156;p26"/>
          <p:cNvGrpSpPr/>
          <p:nvPr/>
        </p:nvGrpSpPr>
        <p:grpSpPr>
          <a:xfrm>
            <a:off x="4519000" y="3821425"/>
            <a:ext cx="420900" cy="912575"/>
            <a:chOff x="4680988" y="3981725"/>
            <a:chExt cx="420900" cy="912575"/>
          </a:xfrm>
        </p:grpSpPr>
        <p:pic>
          <p:nvPicPr>
            <p:cNvPr id="157" name="Google Shape;157;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8" name="Google Shape;158;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9" name="Google Shape;159;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 name="Google Shape;160;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1" name="Google Shape;161;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2" name="Google Shape;162;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3" name="Shape 163"/>
        <p:cNvGrpSpPr/>
        <p:nvPr/>
      </p:nvGrpSpPr>
      <p:grpSpPr>
        <a:xfrm>
          <a:off x="0" y="0"/>
          <a:ext cx="0" cy="0"/>
          <a:chOff x="0" y="0"/>
          <a:chExt cx="0" cy="0"/>
        </a:xfrm>
      </p:grpSpPr>
      <p:pic>
        <p:nvPicPr>
          <p:cNvPr id="164" name="Google Shape;164;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5" name="Google Shape;165;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6" name="Google Shape;166;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9" name="Google Shape;169;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2" name="Google Shape;172;p27"/>
          <p:cNvGrpSpPr/>
          <p:nvPr/>
        </p:nvGrpSpPr>
        <p:grpSpPr>
          <a:xfrm>
            <a:off x="4732975" y="426900"/>
            <a:ext cx="3984300" cy="1538339"/>
            <a:chOff x="4623475" y="424050"/>
            <a:chExt cx="3984300" cy="1538339"/>
          </a:xfrm>
        </p:grpSpPr>
        <p:sp>
          <p:nvSpPr>
            <p:cNvPr id="173" name="Google Shape;173;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4" name="Google Shape;174;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6" name="Google Shape;176;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7" name="Google Shape;177;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78" name="Google Shape;178;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9" name="Google Shape;179;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0" name="Google Shape;180;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1" name="Google Shape;181;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3" name="Shape 183"/>
        <p:cNvGrpSpPr/>
        <p:nvPr/>
      </p:nvGrpSpPr>
      <p:grpSpPr>
        <a:xfrm>
          <a:off x="0" y="0"/>
          <a:ext cx="0" cy="0"/>
          <a:chOff x="0" y="0"/>
          <a:chExt cx="0" cy="0"/>
        </a:xfrm>
      </p:grpSpPr>
      <p:sp>
        <p:nvSpPr>
          <p:cNvPr id="184" name="Google Shape;18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 name="Google Shape;18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8" name="Google Shape;188;p28"/>
          <p:cNvGraphicFramePr/>
          <p:nvPr/>
        </p:nvGraphicFramePr>
        <p:xfrm>
          <a:off x="358300" y="1181050"/>
          <a:ext cx="3000000" cy="3000000"/>
        </p:xfrm>
        <a:graphic>
          <a:graphicData uri="http://schemas.openxmlformats.org/drawingml/2006/table">
            <a:tbl>
              <a:tblPr>
                <a:noFill/>
                <a:tableStyleId>{751C3C2C-A4ED-4FE2-AA1F-7CCA1E65D656}</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89" name="Google Shape;189;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0" name="Google Shape;190;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1" name="Shape 191"/>
        <p:cNvGrpSpPr/>
        <p:nvPr/>
      </p:nvGrpSpPr>
      <p:grpSpPr>
        <a:xfrm>
          <a:off x="0" y="0"/>
          <a:ext cx="0" cy="0"/>
          <a:chOff x="0" y="0"/>
          <a:chExt cx="0" cy="0"/>
        </a:xfrm>
      </p:grpSpPr>
      <p:cxnSp>
        <p:nvCxnSpPr>
          <p:cNvPr id="192" name="Google Shape;192;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3" name="Google Shape;193;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5" name="Google Shape;195;p29"/>
          <p:cNvGraphicFramePr/>
          <p:nvPr/>
        </p:nvGraphicFramePr>
        <p:xfrm>
          <a:off x="358300" y="876250"/>
          <a:ext cx="3000000" cy="3000000"/>
        </p:xfrm>
        <a:graphic>
          <a:graphicData uri="http://schemas.openxmlformats.org/drawingml/2006/table">
            <a:tbl>
              <a:tblPr>
                <a:noFill/>
                <a:tableStyleId>{751C3C2C-A4ED-4FE2-AA1F-7CCA1E65D656}</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6" name="Google Shape;196;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7" name="Google Shape;197;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98" name="Shape 198"/>
        <p:cNvGrpSpPr/>
        <p:nvPr/>
      </p:nvGrpSpPr>
      <p:grpSpPr>
        <a:xfrm>
          <a:off x="0" y="0"/>
          <a:ext cx="0" cy="0"/>
          <a:chOff x="0" y="0"/>
          <a:chExt cx="0" cy="0"/>
        </a:xfrm>
      </p:grpSpPr>
      <p:pic>
        <p:nvPicPr>
          <p:cNvPr id="199" name="Google Shape;199;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0" name="Google Shape;200;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2" name="Google Shape;202;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3" name="Google Shape;203;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4" name="Google Shape;204;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5" name="Google Shape;205;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6" name="Google Shape;206;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7" name="Google Shape;207;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08" name="Google Shape;208;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09" name="Google Shape;209;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0" name="Shape 210"/>
        <p:cNvGrpSpPr/>
        <p:nvPr/>
      </p:nvGrpSpPr>
      <p:grpSpPr>
        <a:xfrm>
          <a:off x="0" y="0"/>
          <a:ext cx="0" cy="0"/>
          <a:chOff x="0" y="0"/>
          <a:chExt cx="0" cy="0"/>
        </a:xfrm>
      </p:grpSpPr>
      <p:sp>
        <p:nvSpPr>
          <p:cNvPr id="211" name="Google Shape;211;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2" name="Google Shape;21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3" name="Google Shape;213;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4" name="Google Shape;21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5" name="Google Shape;215;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6" name="Google Shape;216;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7" name="Google Shape;217;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8" name="Google Shape;218;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9" name="Google Shape;219;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0" name="Google Shape;220;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1" name="Google Shape;221;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2" name="Google Shape;222;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4" name="Google Shape;224;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5" name="Google Shape;225;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6" name="Google Shape;226;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7" name="Google Shape;227;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28" name="Shape 228"/>
        <p:cNvGrpSpPr/>
        <p:nvPr/>
      </p:nvGrpSpPr>
      <p:grpSpPr>
        <a:xfrm>
          <a:off x="0" y="0"/>
          <a:ext cx="0" cy="0"/>
          <a:chOff x="0" y="0"/>
          <a:chExt cx="0" cy="0"/>
        </a:xfrm>
      </p:grpSpPr>
      <p:pic>
        <p:nvPicPr>
          <p:cNvPr id="229" name="Google Shape;229;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0" name="Google Shape;230;p3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32" name="Google Shape;232;p3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33" name="Google Shape;233;p3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34" name="Google Shape;234;p32"/>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35" name="Google Shape;235;p3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36" name="Google Shape;236;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7" name="Google Shape;237;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38" name="Shape 238"/>
        <p:cNvGrpSpPr/>
        <p:nvPr/>
      </p:nvGrpSpPr>
      <p:grpSpPr>
        <a:xfrm>
          <a:off x="0" y="0"/>
          <a:ext cx="0" cy="0"/>
          <a:chOff x="0" y="0"/>
          <a:chExt cx="0" cy="0"/>
        </a:xfrm>
      </p:grpSpPr>
      <p:pic>
        <p:nvPicPr>
          <p:cNvPr id="239" name="Google Shape;239;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0" name="Google Shape;240;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41" name="Google Shape;241;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42" name="Google Shape;242;p33"/>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43" name="Google Shape;243;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44" name="Shape 244"/>
        <p:cNvGrpSpPr/>
        <p:nvPr/>
      </p:nvGrpSpPr>
      <p:grpSpPr>
        <a:xfrm>
          <a:off x="0" y="0"/>
          <a:ext cx="0" cy="0"/>
          <a:chOff x="0" y="0"/>
          <a:chExt cx="0" cy="0"/>
        </a:xfrm>
      </p:grpSpPr>
      <p:pic>
        <p:nvPicPr>
          <p:cNvPr id="245" name="Google Shape;245;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6" name="Google Shape;246;p34"/>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7" name="Google Shape;247;p34"/>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34"/>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9" name="Google Shape;249;p34"/>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50" name="Google Shape;250;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51" name="Google Shape;251;p34"/>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52" name="Google Shape;252;p34"/>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53" name="Google Shape;253;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54" name="Shape 254"/>
        <p:cNvGrpSpPr/>
        <p:nvPr/>
      </p:nvGrpSpPr>
      <p:grpSpPr>
        <a:xfrm>
          <a:off x="0" y="0"/>
          <a:ext cx="0" cy="0"/>
          <a:chOff x="0" y="0"/>
          <a:chExt cx="0" cy="0"/>
        </a:xfrm>
      </p:grpSpPr>
      <p:pic>
        <p:nvPicPr>
          <p:cNvPr id="255" name="Google Shape;255;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6" name="Google Shape;256;p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7" name="Google Shape;257;p3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58" name="Google Shape;258;p3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9" name="Google Shape;259;p3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60" name="Google Shape;260;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61" name="Google Shape;261;p35"/>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62" name="Shape 262"/>
        <p:cNvGrpSpPr/>
        <p:nvPr/>
      </p:nvGrpSpPr>
      <p:grpSpPr>
        <a:xfrm>
          <a:off x="0" y="0"/>
          <a:ext cx="0" cy="0"/>
          <a:chOff x="0" y="0"/>
          <a:chExt cx="0" cy="0"/>
        </a:xfrm>
      </p:grpSpPr>
      <p:pic>
        <p:nvPicPr>
          <p:cNvPr id="263" name="Google Shape;263;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64" name="Google Shape;264;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6" name="Google Shape;266;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7" name="Google Shape;267;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68" name="Google Shape;26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9" name="Google Shape;269;p36"/>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0" name="Google Shape;270;p36"/>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1" name="Google Shape;271;p36"/>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2" name="Google Shape;272;p3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73" name="Shape 273"/>
        <p:cNvGrpSpPr/>
        <p:nvPr/>
      </p:nvGrpSpPr>
      <p:grpSpPr>
        <a:xfrm>
          <a:off x="0" y="0"/>
          <a:ext cx="0" cy="0"/>
          <a:chOff x="0" y="0"/>
          <a:chExt cx="0" cy="0"/>
        </a:xfrm>
      </p:grpSpPr>
      <p:sp>
        <p:nvSpPr>
          <p:cNvPr id="274" name="Google Shape;274;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 name="Google Shape;2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77" name="Google Shape;2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8" name="Google Shape;278;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9" name="Google Shape;2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0" name="Google Shape;280;p37"/>
          <p:cNvGrpSpPr/>
          <p:nvPr/>
        </p:nvGrpSpPr>
        <p:grpSpPr>
          <a:xfrm>
            <a:off x="457200" y="1378813"/>
            <a:ext cx="776889" cy="621300"/>
            <a:chOff x="457200" y="1378813"/>
            <a:chExt cx="776889" cy="621300"/>
          </a:xfrm>
        </p:grpSpPr>
        <p:sp>
          <p:nvSpPr>
            <p:cNvPr id="281" name="Google Shape;281;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2" name="Google Shape;282;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3" name="Google Shape;283;p37"/>
          <p:cNvGrpSpPr/>
          <p:nvPr/>
        </p:nvGrpSpPr>
        <p:grpSpPr>
          <a:xfrm>
            <a:off x="457200" y="2228725"/>
            <a:ext cx="776889" cy="621300"/>
            <a:chOff x="457200" y="1378813"/>
            <a:chExt cx="776889" cy="621300"/>
          </a:xfrm>
        </p:grpSpPr>
        <p:sp>
          <p:nvSpPr>
            <p:cNvPr id="284" name="Google Shape;284;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5" name="Google Shape;285;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6" name="Google Shape;286;p37"/>
          <p:cNvGrpSpPr/>
          <p:nvPr/>
        </p:nvGrpSpPr>
        <p:grpSpPr>
          <a:xfrm>
            <a:off x="457200" y="3073850"/>
            <a:ext cx="776889" cy="621300"/>
            <a:chOff x="457200" y="1378813"/>
            <a:chExt cx="776889" cy="621300"/>
          </a:xfrm>
        </p:grpSpPr>
        <p:sp>
          <p:nvSpPr>
            <p:cNvPr id="287" name="Google Shape;287;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9" name="Google Shape;289;p37"/>
          <p:cNvGrpSpPr/>
          <p:nvPr/>
        </p:nvGrpSpPr>
        <p:grpSpPr>
          <a:xfrm>
            <a:off x="457200" y="3923750"/>
            <a:ext cx="776889" cy="621300"/>
            <a:chOff x="457200" y="1378813"/>
            <a:chExt cx="776889" cy="621300"/>
          </a:xfrm>
        </p:grpSpPr>
        <p:sp>
          <p:nvSpPr>
            <p:cNvPr id="290" name="Google Shape;290;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92" name="Google Shape;292;p3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3" name="Google Shape;293;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7" name="Google Shape;297;p3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8" name="Google Shape;298;p37"/>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9" name="Google Shape;299;p3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00" name="Shape 300"/>
        <p:cNvGrpSpPr/>
        <p:nvPr/>
      </p:nvGrpSpPr>
      <p:grpSpPr>
        <a:xfrm>
          <a:off x="0" y="0"/>
          <a:ext cx="0" cy="0"/>
          <a:chOff x="0" y="0"/>
          <a:chExt cx="0" cy="0"/>
        </a:xfrm>
      </p:grpSpPr>
      <p:sp>
        <p:nvSpPr>
          <p:cNvPr id="301" name="Google Shape;301;p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4" name="Google Shape;304;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5" name="Google Shape;305;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6" name="Google Shape;306;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7" name="Google Shape;307;p38"/>
          <p:cNvGrpSpPr/>
          <p:nvPr/>
        </p:nvGrpSpPr>
        <p:grpSpPr>
          <a:xfrm>
            <a:off x="457200" y="1300225"/>
            <a:ext cx="776889" cy="621300"/>
            <a:chOff x="457200" y="1378813"/>
            <a:chExt cx="776889" cy="621300"/>
          </a:xfrm>
        </p:grpSpPr>
        <p:sp>
          <p:nvSpPr>
            <p:cNvPr id="308" name="Google Shape;308;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9" name="Google Shape;309;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38"/>
          <p:cNvGrpSpPr/>
          <p:nvPr/>
        </p:nvGrpSpPr>
        <p:grpSpPr>
          <a:xfrm>
            <a:off x="457200" y="2000125"/>
            <a:ext cx="776889" cy="621300"/>
            <a:chOff x="457200" y="1378813"/>
            <a:chExt cx="776889" cy="621300"/>
          </a:xfrm>
        </p:grpSpPr>
        <p:sp>
          <p:nvSpPr>
            <p:cNvPr id="311" name="Google Shape;311;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2" name="Google Shape;312;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38"/>
          <p:cNvGrpSpPr/>
          <p:nvPr/>
        </p:nvGrpSpPr>
        <p:grpSpPr>
          <a:xfrm>
            <a:off x="457200" y="2692850"/>
            <a:ext cx="776889" cy="621300"/>
            <a:chOff x="457200" y="1378813"/>
            <a:chExt cx="776889" cy="621300"/>
          </a:xfrm>
        </p:grpSpPr>
        <p:sp>
          <p:nvSpPr>
            <p:cNvPr id="314" name="Google Shape;314;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15" name="Google Shape;315;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38"/>
          <p:cNvGrpSpPr/>
          <p:nvPr/>
        </p:nvGrpSpPr>
        <p:grpSpPr>
          <a:xfrm>
            <a:off x="457200" y="3390350"/>
            <a:ext cx="776889" cy="621300"/>
            <a:chOff x="457200" y="1378813"/>
            <a:chExt cx="776889" cy="621300"/>
          </a:xfrm>
        </p:grpSpPr>
        <p:sp>
          <p:nvSpPr>
            <p:cNvPr id="317" name="Google Shape;31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8" name="Google Shape;31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3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 name="Google Shape;320;p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3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6" name="Google Shape;326;p38"/>
          <p:cNvGrpSpPr/>
          <p:nvPr/>
        </p:nvGrpSpPr>
        <p:grpSpPr>
          <a:xfrm>
            <a:off x="469500" y="4083075"/>
            <a:ext cx="776889" cy="621300"/>
            <a:chOff x="457200" y="1378813"/>
            <a:chExt cx="776889" cy="621300"/>
          </a:xfrm>
        </p:grpSpPr>
        <p:sp>
          <p:nvSpPr>
            <p:cNvPr id="327" name="Google Shape;32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8" name="Google Shape;32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3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32" name="Shape 332"/>
        <p:cNvGrpSpPr/>
        <p:nvPr/>
      </p:nvGrpSpPr>
      <p:grpSpPr>
        <a:xfrm>
          <a:off x="0" y="0"/>
          <a:ext cx="0" cy="0"/>
          <a:chOff x="0" y="0"/>
          <a:chExt cx="0" cy="0"/>
        </a:xfrm>
      </p:grpSpPr>
      <p:sp>
        <p:nvSpPr>
          <p:cNvPr id="333" name="Google Shape;333;p3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6" name="Google Shape;33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7" name="Google Shape;33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38" name="Google Shape;33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9" name="Google Shape;339;p39"/>
          <p:cNvGrpSpPr/>
          <p:nvPr/>
        </p:nvGrpSpPr>
        <p:grpSpPr>
          <a:xfrm>
            <a:off x="457200" y="1237825"/>
            <a:ext cx="776900" cy="486300"/>
            <a:chOff x="457200" y="1466425"/>
            <a:chExt cx="776900" cy="486300"/>
          </a:xfrm>
        </p:grpSpPr>
        <p:sp>
          <p:nvSpPr>
            <p:cNvPr id="340" name="Google Shape;340;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1" name="Google Shape;341;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3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 name="Google Shape;343;p3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39"/>
          <p:cNvGrpSpPr/>
          <p:nvPr/>
        </p:nvGrpSpPr>
        <p:grpSpPr>
          <a:xfrm>
            <a:off x="457200" y="1828900"/>
            <a:ext cx="776900" cy="486300"/>
            <a:chOff x="457200" y="1466425"/>
            <a:chExt cx="776900" cy="486300"/>
          </a:xfrm>
        </p:grpSpPr>
        <p:sp>
          <p:nvSpPr>
            <p:cNvPr id="345" name="Google Shape;345;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6" name="Google Shape;346;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3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39"/>
          <p:cNvGrpSpPr/>
          <p:nvPr/>
        </p:nvGrpSpPr>
        <p:grpSpPr>
          <a:xfrm>
            <a:off x="457200" y="2419975"/>
            <a:ext cx="776900" cy="486300"/>
            <a:chOff x="457200" y="1466425"/>
            <a:chExt cx="776900" cy="486300"/>
          </a:xfrm>
        </p:grpSpPr>
        <p:sp>
          <p:nvSpPr>
            <p:cNvPr id="349" name="Google Shape;349;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0" name="Google Shape;350;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3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9"/>
          <p:cNvGrpSpPr/>
          <p:nvPr/>
        </p:nvGrpSpPr>
        <p:grpSpPr>
          <a:xfrm>
            <a:off x="457200" y="3011050"/>
            <a:ext cx="776900" cy="486300"/>
            <a:chOff x="457200" y="1466425"/>
            <a:chExt cx="776900" cy="486300"/>
          </a:xfrm>
        </p:grpSpPr>
        <p:sp>
          <p:nvSpPr>
            <p:cNvPr id="353" name="Google Shape;353;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4" name="Google Shape;354;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9"/>
          <p:cNvGrpSpPr/>
          <p:nvPr/>
        </p:nvGrpSpPr>
        <p:grpSpPr>
          <a:xfrm>
            <a:off x="457200" y="3602137"/>
            <a:ext cx="776900" cy="486300"/>
            <a:chOff x="457200" y="1466425"/>
            <a:chExt cx="776900" cy="486300"/>
          </a:xfrm>
        </p:grpSpPr>
        <p:sp>
          <p:nvSpPr>
            <p:cNvPr id="357" name="Google Shape;357;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8" name="Google Shape;358;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3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39"/>
          <p:cNvGrpSpPr/>
          <p:nvPr/>
        </p:nvGrpSpPr>
        <p:grpSpPr>
          <a:xfrm>
            <a:off x="457200" y="4193262"/>
            <a:ext cx="776900" cy="486300"/>
            <a:chOff x="457200" y="1466425"/>
            <a:chExt cx="776900" cy="486300"/>
          </a:xfrm>
        </p:grpSpPr>
        <p:sp>
          <p:nvSpPr>
            <p:cNvPr id="361" name="Google Shape;361;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62" name="Google Shape;362;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3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 name="Google Shape;367;p3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3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69" name="Shape 369"/>
        <p:cNvGrpSpPr/>
        <p:nvPr/>
      </p:nvGrpSpPr>
      <p:grpSpPr>
        <a:xfrm>
          <a:off x="0" y="0"/>
          <a:ext cx="0" cy="0"/>
          <a:chOff x="0" y="0"/>
          <a:chExt cx="0" cy="0"/>
        </a:xfrm>
      </p:grpSpPr>
      <p:sp>
        <p:nvSpPr>
          <p:cNvPr id="370" name="Google Shape;370;p4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 name="Google Shape;372;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3" name="Google Shape;37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4" name="Google Shape;374;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75" name="Google Shape;375;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6" name="Google Shape;376;p40"/>
          <p:cNvGrpSpPr/>
          <p:nvPr/>
        </p:nvGrpSpPr>
        <p:grpSpPr>
          <a:xfrm>
            <a:off x="457222" y="1149803"/>
            <a:ext cx="713194" cy="446423"/>
            <a:chOff x="457200" y="1466425"/>
            <a:chExt cx="776900" cy="486300"/>
          </a:xfrm>
        </p:grpSpPr>
        <p:sp>
          <p:nvSpPr>
            <p:cNvPr id="377" name="Google Shape;37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8" name="Google Shape;37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4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 name="Google Shape;380;p4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40"/>
          <p:cNvGrpSpPr/>
          <p:nvPr/>
        </p:nvGrpSpPr>
        <p:grpSpPr>
          <a:xfrm>
            <a:off x="457222" y="1672428"/>
            <a:ext cx="713194" cy="446423"/>
            <a:chOff x="457200" y="1466425"/>
            <a:chExt cx="776900" cy="486300"/>
          </a:xfrm>
        </p:grpSpPr>
        <p:sp>
          <p:nvSpPr>
            <p:cNvPr id="382" name="Google Shape;38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83" name="Google Shape;38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4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 name="Google Shape;385;p4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40"/>
          <p:cNvGrpSpPr/>
          <p:nvPr/>
        </p:nvGrpSpPr>
        <p:grpSpPr>
          <a:xfrm>
            <a:off x="457197" y="2195578"/>
            <a:ext cx="713194" cy="446423"/>
            <a:chOff x="457200" y="1466425"/>
            <a:chExt cx="776900" cy="486300"/>
          </a:xfrm>
        </p:grpSpPr>
        <p:sp>
          <p:nvSpPr>
            <p:cNvPr id="387" name="Google Shape;38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8" name="Google Shape;38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4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 name="Google Shape;390;p4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40"/>
          <p:cNvGrpSpPr/>
          <p:nvPr/>
        </p:nvGrpSpPr>
        <p:grpSpPr>
          <a:xfrm>
            <a:off x="457197" y="2718203"/>
            <a:ext cx="713194" cy="446423"/>
            <a:chOff x="457200" y="1466425"/>
            <a:chExt cx="776900" cy="486300"/>
          </a:xfrm>
        </p:grpSpPr>
        <p:sp>
          <p:nvSpPr>
            <p:cNvPr id="392" name="Google Shape;39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93" name="Google Shape;39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4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 name="Google Shape;395;p4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0"/>
          <p:cNvGrpSpPr/>
          <p:nvPr/>
        </p:nvGrpSpPr>
        <p:grpSpPr>
          <a:xfrm>
            <a:off x="457222" y="3240828"/>
            <a:ext cx="713194" cy="446423"/>
            <a:chOff x="457200" y="1466425"/>
            <a:chExt cx="776900" cy="486300"/>
          </a:xfrm>
        </p:grpSpPr>
        <p:sp>
          <p:nvSpPr>
            <p:cNvPr id="397" name="Google Shape;39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8" name="Google Shape;39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4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40"/>
          <p:cNvGrpSpPr/>
          <p:nvPr/>
        </p:nvGrpSpPr>
        <p:grpSpPr>
          <a:xfrm>
            <a:off x="457222" y="3763453"/>
            <a:ext cx="713194" cy="446423"/>
            <a:chOff x="457200" y="1466425"/>
            <a:chExt cx="776900" cy="486300"/>
          </a:xfrm>
        </p:grpSpPr>
        <p:sp>
          <p:nvSpPr>
            <p:cNvPr id="402" name="Google Shape;40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03" name="Google Shape;40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4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4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40"/>
          <p:cNvGrpSpPr/>
          <p:nvPr/>
        </p:nvGrpSpPr>
        <p:grpSpPr>
          <a:xfrm>
            <a:off x="457222" y="4311603"/>
            <a:ext cx="713194" cy="446423"/>
            <a:chOff x="457200" y="1466425"/>
            <a:chExt cx="776900" cy="486300"/>
          </a:xfrm>
        </p:grpSpPr>
        <p:sp>
          <p:nvSpPr>
            <p:cNvPr id="407" name="Google Shape;40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8" name="Google Shape;40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4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411" name="Shape 411"/>
        <p:cNvGrpSpPr/>
        <p:nvPr/>
      </p:nvGrpSpPr>
      <p:grpSpPr>
        <a:xfrm>
          <a:off x="0" y="0"/>
          <a:ext cx="0" cy="0"/>
          <a:chOff x="0" y="0"/>
          <a:chExt cx="0" cy="0"/>
        </a:xfrm>
      </p:grpSpPr>
      <p:sp>
        <p:nvSpPr>
          <p:cNvPr id="412" name="Google Shape;412;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4" name="Google Shape;414;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5" name="Google Shape;415;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6" name="Google Shape;416;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7" name="Google Shape;417;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19" name="Google Shape;419;p41"/>
          <p:cNvGrpSpPr/>
          <p:nvPr/>
        </p:nvGrpSpPr>
        <p:grpSpPr>
          <a:xfrm>
            <a:off x="457181" y="1345103"/>
            <a:ext cx="533372" cy="533480"/>
            <a:chOff x="457200" y="1378813"/>
            <a:chExt cx="695400" cy="695450"/>
          </a:xfrm>
        </p:grpSpPr>
        <p:sp>
          <p:nvSpPr>
            <p:cNvPr id="420" name="Google Shape;420;p4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21" name="Google Shape;421;p4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41"/>
          <p:cNvGrpSpPr/>
          <p:nvPr/>
        </p:nvGrpSpPr>
        <p:grpSpPr>
          <a:xfrm>
            <a:off x="3228956" y="1345103"/>
            <a:ext cx="533372" cy="533480"/>
            <a:chOff x="457200" y="1378813"/>
            <a:chExt cx="695400" cy="695450"/>
          </a:xfrm>
        </p:grpSpPr>
        <p:sp>
          <p:nvSpPr>
            <p:cNvPr id="423" name="Google Shape;423;p4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24" name="Google Shape;424;p4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5" name="Google Shape;425;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27" name="Google Shape;427;p41"/>
          <p:cNvGrpSpPr/>
          <p:nvPr/>
        </p:nvGrpSpPr>
        <p:grpSpPr>
          <a:xfrm>
            <a:off x="6134081" y="1345853"/>
            <a:ext cx="533372" cy="533480"/>
            <a:chOff x="457200" y="1378813"/>
            <a:chExt cx="695400" cy="695450"/>
          </a:xfrm>
        </p:grpSpPr>
        <p:sp>
          <p:nvSpPr>
            <p:cNvPr id="428" name="Google Shape;428;p4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9" name="Google Shape;429;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30" name="Google Shape;430;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32" name="Google Shape;432;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433" name="Shape 433"/>
        <p:cNvGrpSpPr/>
        <p:nvPr/>
      </p:nvGrpSpPr>
      <p:grpSpPr>
        <a:xfrm>
          <a:off x="0" y="0"/>
          <a:ext cx="0" cy="0"/>
          <a:chOff x="0" y="0"/>
          <a:chExt cx="0" cy="0"/>
        </a:xfrm>
      </p:grpSpPr>
      <p:pic>
        <p:nvPicPr>
          <p:cNvPr id="434" name="Google Shape;43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35" name="Google Shape;43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7" name="Google Shape;43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8" name="Google Shape;43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39" name="Google Shape;43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0" name="Google Shape;440;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41" name="Google Shape;441;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2" name="Google Shape;442;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5" name="Google Shape;445;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46" name="Google Shape;446;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8" name="Google Shape;448;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49" name="Shape 449"/>
        <p:cNvGrpSpPr/>
        <p:nvPr/>
      </p:nvGrpSpPr>
      <p:grpSpPr>
        <a:xfrm>
          <a:off x="0" y="0"/>
          <a:ext cx="0" cy="0"/>
          <a:chOff x="0" y="0"/>
          <a:chExt cx="0" cy="0"/>
        </a:xfrm>
      </p:grpSpPr>
      <p:sp>
        <p:nvSpPr>
          <p:cNvPr id="450" name="Google Shape;450;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1" name="Google Shape;451;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2" name="Google Shape;452;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3" name="Google Shape;453;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4" name="Google Shape;454;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7" name="Google Shape;457;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8" name="Google Shape;458;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9" name="Google Shape;459;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0" name="Google Shape;460;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1" name="Google Shape;461;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5" name="Google Shape;465;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6" name="Google Shape;466;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7" name="Google Shape;467;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8" name="Google Shape;468;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9" name="Google Shape;469;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72" name="Shape 472"/>
        <p:cNvGrpSpPr/>
        <p:nvPr/>
      </p:nvGrpSpPr>
      <p:grpSpPr>
        <a:xfrm>
          <a:off x="0" y="0"/>
          <a:ext cx="0" cy="0"/>
          <a:chOff x="0" y="0"/>
          <a:chExt cx="0" cy="0"/>
        </a:xfrm>
      </p:grpSpPr>
      <p:sp>
        <p:nvSpPr>
          <p:cNvPr id="473" name="Google Shape;473;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74" name="Google Shape;474;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5" name="Google Shape;475;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76" name="Google Shape;476;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7" name="Google Shape;477;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7" name="Google Shape;487;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8" name="Google Shape;488;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9" name="Google Shape;489;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90" name="Google Shape;490;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1" name="Google Shape;491;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495" name="Shape 495"/>
        <p:cNvGrpSpPr/>
        <p:nvPr/>
      </p:nvGrpSpPr>
      <p:grpSpPr>
        <a:xfrm>
          <a:off x="0" y="0"/>
          <a:ext cx="0" cy="0"/>
          <a:chOff x="0" y="0"/>
          <a:chExt cx="0" cy="0"/>
        </a:xfrm>
      </p:grpSpPr>
      <p:sp>
        <p:nvSpPr>
          <p:cNvPr id="496" name="Google Shape;496;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7" name="Google Shape;497;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8" name="Google Shape;498;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9" name="Google Shape;499;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0" name="Google Shape;500;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2" name="Google Shape;50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3" name="Google Shape;50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4" name="Google Shape;504;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5" name="Google Shape;50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6" name="Google Shape;506;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10" name="Google Shape;510;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11" name="Google Shape;511;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12" name="Google Shape;512;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13" name="Google Shape;513;p4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4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4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45"/>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18" name="Shape 518"/>
        <p:cNvGrpSpPr/>
        <p:nvPr/>
      </p:nvGrpSpPr>
      <p:grpSpPr>
        <a:xfrm>
          <a:off x="0" y="0"/>
          <a:ext cx="0" cy="0"/>
          <a:chOff x="0" y="0"/>
          <a:chExt cx="0" cy="0"/>
        </a:xfrm>
      </p:grpSpPr>
      <p:sp>
        <p:nvSpPr>
          <p:cNvPr id="519" name="Google Shape;519;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21" name="Google Shape;52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2" name="Google Shape;52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3" name="Google Shape;523;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4" name="Google Shape;52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5" name="Google Shape;525;p4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4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46"/>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5" name="Google Shape;535;p4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6" name="Google Shape;536;p4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7" name="Google Shape;537;p4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8" name="Google Shape;538;p4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9" name="Google Shape;539;p4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0" name="Google Shape;540;p46"/>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41" name="Google Shape;541;p46"/>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2" name="Google Shape;542;p46"/>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43" name="Google Shape;543;p46"/>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4" name="Google Shape;544;p4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45" name="Shape 545"/>
        <p:cNvGrpSpPr/>
        <p:nvPr/>
      </p:nvGrpSpPr>
      <p:grpSpPr>
        <a:xfrm>
          <a:off x="0" y="0"/>
          <a:ext cx="0" cy="0"/>
          <a:chOff x="0" y="0"/>
          <a:chExt cx="0" cy="0"/>
        </a:xfrm>
      </p:grpSpPr>
      <p:pic>
        <p:nvPicPr>
          <p:cNvPr id="546" name="Google Shape;546;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7" name="Google Shape;547;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49" name="Google Shape;549;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50" name="Google Shape;550;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1" name="Google Shape;551;p4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52" name="Google Shape;552;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53" name="Shape 553"/>
        <p:cNvGrpSpPr/>
        <p:nvPr/>
      </p:nvGrpSpPr>
      <p:grpSpPr>
        <a:xfrm>
          <a:off x="0" y="0"/>
          <a:ext cx="0" cy="0"/>
          <a:chOff x="0" y="0"/>
          <a:chExt cx="0" cy="0"/>
        </a:xfrm>
      </p:grpSpPr>
      <p:pic>
        <p:nvPicPr>
          <p:cNvPr id="554" name="Google Shape;554;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5" name="Google Shape;555;p4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7" name="Google Shape;557;p4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8" name="Google Shape;558;p4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9" name="Google Shape;559;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60" name="Google Shape;560;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561" name="Shape 561"/>
        <p:cNvGrpSpPr/>
        <p:nvPr/>
      </p:nvGrpSpPr>
      <p:grpSpPr>
        <a:xfrm>
          <a:off x="0" y="0"/>
          <a:ext cx="0" cy="0"/>
          <a:chOff x="0" y="0"/>
          <a:chExt cx="0" cy="0"/>
        </a:xfrm>
      </p:grpSpPr>
      <p:pic>
        <p:nvPicPr>
          <p:cNvPr id="562" name="Google Shape;562;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3" name="Google Shape;563;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64" name="Google Shape;564;p4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65" name="Google Shape;565;p4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6" name="Google Shape;566;p4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567" name="Google Shape;567;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568" name="Shape 568"/>
        <p:cNvGrpSpPr/>
        <p:nvPr/>
      </p:nvGrpSpPr>
      <p:grpSpPr>
        <a:xfrm>
          <a:off x="0" y="0"/>
          <a:ext cx="0" cy="0"/>
          <a:chOff x="0" y="0"/>
          <a:chExt cx="0" cy="0"/>
        </a:xfrm>
      </p:grpSpPr>
      <p:pic>
        <p:nvPicPr>
          <p:cNvPr id="569" name="Google Shape;569;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70" name="Google Shape;570;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571" name="Shape 571"/>
        <p:cNvGrpSpPr/>
        <p:nvPr/>
      </p:nvGrpSpPr>
      <p:grpSpPr>
        <a:xfrm>
          <a:off x="0" y="0"/>
          <a:ext cx="0" cy="0"/>
          <a:chOff x="0" y="0"/>
          <a:chExt cx="0" cy="0"/>
        </a:xfrm>
      </p:grpSpPr>
      <p:pic>
        <p:nvPicPr>
          <p:cNvPr id="572" name="Google Shape;572;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73" name="Google Shape;573;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74" name="Google Shape;574;p5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75" name="Google Shape;575;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76" name="Google Shape;576;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577" name="Shape 577"/>
        <p:cNvGrpSpPr/>
        <p:nvPr/>
      </p:nvGrpSpPr>
      <p:grpSpPr>
        <a:xfrm>
          <a:off x="0" y="0"/>
          <a:ext cx="0" cy="0"/>
          <a:chOff x="0" y="0"/>
          <a:chExt cx="0" cy="0"/>
        </a:xfrm>
      </p:grpSpPr>
      <p:pic>
        <p:nvPicPr>
          <p:cNvPr id="578" name="Google Shape;578;p5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579" name="Google Shape;579;p5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2"/>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582"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4" name="Google Shape;584;p5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7" name="Google Shape;587;p5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8" name="Google Shape;588;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589" name="Shape 589"/>
        <p:cNvGrpSpPr/>
        <p:nvPr/>
      </p:nvGrpSpPr>
      <p:grpSpPr>
        <a:xfrm>
          <a:off x="0" y="0"/>
          <a:ext cx="0" cy="0"/>
          <a:chOff x="0" y="0"/>
          <a:chExt cx="0" cy="0"/>
        </a:xfrm>
      </p:grpSpPr>
      <p:pic>
        <p:nvPicPr>
          <p:cNvPr id="590" name="Google Shape;590;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1" name="Google Shape;591;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2" name="Google Shape;592;p5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595" name="Google Shape;595;p5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596" name="Google Shape;596;p5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597" name="Shape 597"/>
        <p:cNvGrpSpPr/>
        <p:nvPr/>
      </p:nvGrpSpPr>
      <p:grpSpPr>
        <a:xfrm>
          <a:off x="0" y="0"/>
          <a:ext cx="0" cy="0"/>
          <a:chOff x="0" y="0"/>
          <a:chExt cx="0" cy="0"/>
        </a:xfrm>
      </p:grpSpPr>
      <p:pic>
        <p:nvPicPr>
          <p:cNvPr id="598" name="Google Shape;59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599" name="Google Shape;599;p5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600" name="Google Shape;600;p5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01" name="Google Shape;601;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02" name="Google Shape;602;p5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603" name="Google Shape;603;p5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604" name="Google Shape;604;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605" name="Shape 605"/>
        <p:cNvGrpSpPr/>
        <p:nvPr/>
      </p:nvGrpSpPr>
      <p:grpSpPr>
        <a:xfrm>
          <a:off x="0" y="0"/>
          <a:ext cx="0" cy="0"/>
          <a:chOff x="0" y="0"/>
          <a:chExt cx="0" cy="0"/>
        </a:xfrm>
      </p:grpSpPr>
      <p:pic>
        <p:nvPicPr>
          <p:cNvPr id="606" name="Google Shape;606;p5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07" name="Google Shape;607;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08" name="Google Shape;608;p56"/>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9" name="Google Shape;609;p56"/>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10" name="Google Shape;610;p56"/>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6"/>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6"/>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13" name="Shape 613"/>
        <p:cNvGrpSpPr/>
        <p:nvPr/>
      </p:nvGrpSpPr>
      <p:grpSpPr>
        <a:xfrm>
          <a:off x="0" y="0"/>
          <a:ext cx="0" cy="0"/>
          <a:chOff x="0" y="0"/>
          <a:chExt cx="0" cy="0"/>
        </a:xfrm>
      </p:grpSpPr>
      <p:pic>
        <p:nvPicPr>
          <p:cNvPr id="614" name="Google Shape;614;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5" name="Google Shape;615;p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16" name="Google Shape;616;p5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17" name="Google Shape;617;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18" name="Google Shape;618;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619" name="Shape 619"/>
        <p:cNvGrpSpPr/>
        <p:nvPr/>
      </p:nvGrpSpPr>
      <p:grpSpPr>
        <a:xfrm>
          <a:off x="0" y="0"/>
          <a:ext cx="0" cy="0"/>
          <a:chOff x="0" y="0"/>
          <a:chExt cx="0" cy="0"/>
        </a:xfrm>
      </p:grpSpPr>
      <p:pic>
        <p:nvPicPr>
          <p:cNvPr id="620" name="Google Shape;620;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21" name="Google Shape;621;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22" name="Google Shape;622;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23" name="Google Shape;623;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24" name="Google Shape;624;p58"/>
          <p:cNvGrpSpPr/>
          <p:nvPr/>
        </p:nvGrpSpPr>
        <p:grpSpPr>
          <a:xfrm>
            <a:off x="4167150" y="1202575"/>
            <a:ext cx="809700" cy="809700"/>
            <a:chOff x="1457325" y="1219200"/>
            <a:chExt cx="809700" cy="809700"/>
          </a:xfrm>
        </p:grpSpPr>
        <p:sp>
          <p:nvSpPr>
            <p:cNvPr id="625" name="Google Shape;625;p58"/>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8"/>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 name="Google Shape;627;p58"/>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8" name="Google Shape;628;p58"/>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2.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61.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5.png"/><Relationship Id="rId4" Type="http://schemas.openxmlformats.org/officeDocument/2006/relationships/image" Target="../media/image60.png"/><Relationship Id="rId5" Type="http://schemas.openxmlformats.org/officeDocument/2006/relationships/image" Target="../media/image51.png"/><Relationship Id="rId6"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9"/>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900"/>
              <a:t>Advanced CSS</a:t>
            </a:r>
            <a:endParaRPr sz="3900"/>
          </a:p>
        </p:txBody>
      </p:sp>
      <p:sp>
        <p:nvSpPr>
          <p:cNvPr id="634" name="Google Shape;634;p59"/>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68"/>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can we learn to build these features?</a:t>
            </a:r>
            <a:endParaRPr/>
          </a:p>
        </p:txBody>
      </p:sp>
      <p:sp>
        <p:nvSpPr>
          <p:cNvPr id="764" name="Google Shape;764;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cxnSp>
        <p:nvCxnSpPr>
          <p:cNvPr id="769" name="Google Shape;769;p69"/>
          <p:cNvCxnSpPr/>
          <p:nvPr/>
        </p:nvCxnSpPr>
        <p:spPr>
          <a:xfrm>
            <a:off x="2219900" y="2463325"/>
            <a:ext cx="1330200" cy="2136000"/>
          </a:xfrm>
          <a:prstGeom prst="straightConnector1">
            <a:avLst/>
          </a:prstGeom>
          <a:noFill/>
          <a:ln cap="flat" cmpd="sng" w="28575">
            <a:solidFill>
              <a:srgbClr val="00D6CB"/>
            </a:solidFill>
            <a:prstDash val="solid"/>
            <a:round/>
            <a:headEnd len="med" w="med" type="none"/>
            <a:tailEnd len="med" w="med" type="none"/>
          </a:ln>
        </p:spPr>
      </p:cxnSp>
      <p:cxnSp>
        <p:nvCxnSpPr>
          <p:cNvPr id="770" name="Google Shape;770;p69"/>
          <p:cNvCxnSpPr/>
          <p:nvPr/>
        </p:nvCxnSpPr>
        <p:spPr>
          <a:xfrm flipH="1">
            <a:off x="882800" y="2362075"/>
            <a:ext cx="1330200" cy="2136000"/>
          </a:xfrm>
          <a:prstGeom prst="straightConnector1">
            <a:avLst/>
          </a:prstGeom>
          <a:noFill/>
          <a:ln cap="flat" cmpd="sng" w="28575">
            <a:solidFill>
              <a:srgbClr val="00D6CB"/>
            </a:solidFill>
            <a:prstDash val="solid"/>
            <a:round/>
            <a:headEnd len="med" w="med" type="none"/>
            <a:tailEnd len="med" w="med" type="none"/>
          </a:ln>
        </p:spPr>
      </p:cxnSp>
      <p:sp>
        <p:nvSpPr>
          <p:cNvPr id="771" name="Google Shape;771;p69"/>
          <p:cNvSpPr/>
          <p:nvPr/>
        </p:nvSpPr>
        <p:spPr>
          <a:xfrm>
            <a:off x="6280275" y="4038325"/>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72" name="Google Shape;772;p69"/>
          <p:cNvSpPr/>
          <p:nvPr/>
        </p:nvSpPr>
        <p:spPr>
          <a:xfrm>
            <a:off x="6280275" y="3079975"/>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73" name="Google Shape;773;p69"/>
          <p:cNvSpPr/>
          <p:nvPr/>
        </p:nvSpPr>
        <p:spPr>
          <a:xfrm>
            <a:off x="6280275" y="2121650"/>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74" name="Google Shape;774;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Learn CSS</a:t>
            </a:r>
            <a:endParaRPr>
              <a:solidFill>
                <a:schemeClr val="dk1"/>
              </a:solidFill>
            </a:endParaRPr>
          </a:p>
          <a:p>
            <a:pPr indent="0" lvl="0" marL="0" rtl="0" algn="l">
              <a:spcBef>
                <a:spcPts val="0"/>
              </a:spcBef>
              <a:spcAft>
                <a:spcPts val="0"/>
              </a:spcAft>
              <a:buNone/>
            </a:pPr>
            <a:r>
              <a:t/>
            </a:r>
            <a:endParaRPr/>
          </a:p>
        </p:txBody>
      </p:sp>
      <p:sp>
        <p:nvSpPr>
          <p:cNvPr id="775" name="Google Shape;775;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76" name="Google Shape;776;p69"/>
          <p:cNvSpPr txBox="1"/>
          <p:nvPr>
            <p:ph idx="1" type="subTitle"/>
          </p:nvPr>
        </p:nvSpPr>
        <p:spPr>
          <a:xfrm>
            <a:off x="0" y="675975"/>
            <a:ext cx="9144000" cy="741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CSS is a unique language, as it gives the developer many options for how to accomplish a goal. </a:t>
            </a:r>
            <a:endParaRPr/>
          </a:p>
        </p:txBody>
      </p:sp>
      <p:sp>
        <p:nvSpPr>
          <p:cNvPr id="777" name="Google Shape;777;p69"/>
          <p:cNvSpPr txBox="1"/>
          <p:nvPr/>
        </p:nvSpPr>
        <p:spPr>
          <a:xfrm>
            <a:off x="1012525" y="1452700"/>
            <a:ext cx="2370900" cy="5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a:ea typeface="Roboto"/>
                <a:cs typeface="Roboto"/>
                <a:sym typeface="Roboto"/>
              </a:rPr>
              <a:t>HTML </a:t>
            </a:r>
            <a:r>
              <a:rPr lang="en" sz="1900">
                <a:latin typeface="Roboto"/>
                <a:ea typeface="Roboto"/>
                <a:cs typeface="Roboto"/>
                <a:sym typeface="Roboto"/>
              </a:rPr>
              <a:t>(Structure)</a:t>
            </a:r>
            <a:endParaRPr sz="1900">
              <a:latin typeface="Roboto"/>
              <a:ea typeface="Roboto"/>
              <a:cs typeface="Roboto"/>
              <a:sym typeface="Roboto"/>
            </a:endParaRPr>
          </a:p>
        </p:txBody>
      </p:sp>
      <p:sp>
        <p:nvSpPr>
          <p:cNvPr id="778" name="Google Shape;778;p69"/>
          <p:cNvSpPr txBox="1"/>
          <p:nvPr/>
        </p:nvSpPr>
        <p:spPr>
          <a:xfrm>
            <a:off x="5524725" y="1440875"/>
            <a:ext cx="3442500" cy="6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a:ea typeface="Roboto"/>
                <a:cs typeface="Roboto"/>
                <a:sym typeface="Roboto"/>
              </a:rPr>
              <a:t>CSS </a:t>
            </a:r>
            <a:r>
              <a:rPr lang="en" sz="1900">
                <a:latin typeface="Roboto"/>
                <a:ea typeface="Roboto"/>
                <a:cs typeface="Roboto"/>
                <a:sym typeface="Roboto"/>
              </a:rPr>
              <a:t>(Presentation)</a:t>
            </a:r>
            <a:endParaRPr sz="1900">
              <a:latin typeface="Roboto"/>
              <a:ea typeface="Roboto"/>
              <a:cs typeface="Roboto"/>
              <a:sym typeface="Roboto"/>
            </a:endParaRPr>
          </a:p>
        </p:txBody>
      </p:sp>
      <p:sp>
        <p:nvSpPr>
          <p:cNvPr id="779" name="Google Shape;779;p69"/>
          <p:cNvSpPr/>
          <p:nvPr/>
        </p:nvSpPr>
        <p:spPr>
          <a:xfrm>
            <a:off x="1852537" y="1980500"/>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&lt;p&gt;</a:t>
            </a:r>
            <a:endParaRPr sz="1200">
              <a:solidFill>
                <a:srgbClr val="FFFFFF"/>
              </a:solidFill>
              <a:latin typeface="Inconsolata"/>
              <a:ea typeface="Inconsolata"/>
              <a:cs typeface="Inconsolata"/>
              <a:sym typeface="Inconsolata"/>
            </a:endParaRPr>
          </a:p>
        </p:txBody>
      </p:sp>
      <p:sp>
        <p:nvSpPr>
          <p:cNvPr id="780" name="Google Shape;780;p69"/>
          <p:cNvSpPr/>
          <p:nvPr/>
        </p:nvSpPr>
        <p:spPr>
          <a:xfrm>
            <a:off x="1285853" y="3067976"/>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&lt;em&gt;</a:t>
            </a:r>
            <a:endParaRPr sz="1200">
              <a:solidFill>
                <a:srgbClr val="FFFFFF"/>
              </a:solidFill>
              <a:latin typeface="Inconsolata"/>
              <a:ea typeface="Inconsolata"/>
              <a:cs typeface="Inconsolata"/>
              <a:sym typeface="Inconsolata"/>
            </a:endParaRPr>
          </a:p>
        </p:txBody>
      </p:sp>
      <p:sp>
        <p:nvSpPr>
          <p:cNvPr id="781" name="Google Shape;781;p69"/>
          <p:cNvSpPr/>
          <p:nvPr/>
        </p:nvSpPr>
        <p:spPr>
          <a:xfrm>
            <a:off x="2417009" y="3067986"/>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text</a:t>
            </a:r>
            <a:endParaRPr sz="1200">
              <a:solidFill>
                <a:srgbClr val="FFFFFF"/>
              </a:solidFill>
              <a:latin typeface="Inconsolata"/>
              <a:ea typeface="Inconsolata"/>
              <a:cs typeface="Inconsolata"/>
              <a:sym typeface="Inconsolata"/>
            </a:endParaRPr>
          </a:p>
        </p:txBody>
      </p:sp>
      <p:sp>
        <p:nvSpPr>
          <p:cNvPr id="782" name="Google Shape;782;p69"/>
          <p:cNvSpPr/>
          <p:nvPr/>
        </p:nvSpPr>
        <p:spPr>
          <a:xfrm>
            <a:off x="594950" y="4038324"/>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Hello,</a:t>
            </a:r>
            <a:endParaRPr sz="1200">
              <a:solidFill>
                <a:srgbClr val="FFFFFF"/>
              </a:solidFill>
              <a:latin typeface="Inconsolata"/>
              <a:ea typeface="Inconsolata"/>
              <a:cs typeface="Inconsolata"/>
              <a:sym typeface="Inconsolata"/>
            </a:endParaRPr>
          </a:p>
        </p:txBody>
      </p:sp>
      <p:sp>
        <p:nvSpPr>
          <p:cNvPr id="783" name="Google Shape;783;p69"/>
          <p:cNvSpPr/>
          <p:nvPr/>
        </p:nvSpPr>
        <p:spPr>
          <a:xfrm>
            <a:off x="3107900" y="4038324"/>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World!</a:t>
            </a:r>
            <a:endParaRPr sz="1200">
              <a:solidFill>
                <a:srgbClr val="FFFFFF"/>
              </a:solidFill>
              <a:latin typeface="Inconsolata"/>
              <a:ea typeface="Inconsolata"/>
              <a:cs typeface="Inconsolata"/>
              <a:sym typeface="Inconsolata"/>
            </a:endParaRPr>
          </a:p>
        </p:txBody>
      </p:sp>
      <p:sp>
        <p:nvSpPr>
          <p:cNvPr id="784" name="Google Shape;784;p69"/>
          <p:cNvSpPr/>
          <p:nvPr/>
        </p:nvSpPr>
        <p:spPr>
          <a:xfrm>
            <a:off x="6204075" y="2037975"/>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t>Hello</a:t>
            </a:r>
            <a:r>
              <a:rPr lang="en" sz="2100"/>
              <a:t>, World!</a:t>
            </a:r>
            <a:endParaRPr sz="2100"/>
          </a:p>
        </p:txBody>
      </p:sp>
      <p:sp>
        <p:nvSpPr>
          <p:cNvPr id="785" name="Google Shape;785;p69"/>
          <p:cNvSpPr/>
          <p:nvPr/>
        </p:nvSpPr>
        <p:spPr>
          <a:xfrm>
            <a:off x="6204075" y="3000038"/>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latin typeface="Pacifico"/>
                <a:ea typeface="Pacifico"/>
                <a:cs typeface="Pacifico"/>
                <a:sym typeface="Pacifico"/>
              </a:rPr>
              <a:t>Hello</a:t>
            </a:r>
            <a:r>
              <a:rPr lang="en" sz="2100"/>
              <a:t>, World!</a:t>
            </a:r>
            <a:endParaRPr sz="2100"/>
          </a:p>
        </p:txBody>
      </p:sp>
      <p:sp>
        <p:nvSpPr>
          <p:cNvPr id="786" name="Google Shape;786;p69"/>
          <p:cNvSpPr/>
          <p:nvPr/>
        </p:nvSpPr>
        <p:spPr>
          <a:xfrm>
            <a:off x="6204075" y="3962113"/>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solidFill>
                  <a:srgbClr val="E51470"/>
                </a:solidFill>
              </a:rPr>
              <a:t>Hello</a:t>
            </a:r>
            <a:r>
              <a:rPr lang="en" sz="2100"/>
              <a:t>, World!</a:t>
            </a:r>
            <a:endParaRPr sz="2100"/>
          </a:p>
        </p:txBody>
      </p:sp>
      <p:sp>
        <p:nvSpPr>
          <p:cNvPr id="787" name="Google Shape;787;p69"/>
          <p:cNvSpPr/>
          <p:nvPr/>
        </p:nvSpPr>
        <p:spPr>
          <a:xfrm>
            <a:off x="4484150" y="3000050"/>
            <a:ext cx="767700" cy="384000"/>
          </a:xfrm>
          <a:prstGeom prst="homePlate">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0"/>
          <p:cNvSpPr txBox="1"/>
          <p:nvPr>
            <p:ph type="title"/>
          </p:nvPr>
        </p:nvSpPr>
        <p:spPr>
          <a:xfrm>
            <a:off x="25" y="274800"/>
            <a:ext cx="83013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400"/>
              <a:t>The best way to build CSS knowledge is to build apps and experiment with what does or doesn’t work!</a:t>
            </a:r>
            <a:endParaRPr sz="3400"/>
          </a:p>
        </p:txBody>
      </p:sp>
      <p:sp>
        <p:nvSpPr>
          <p:cNvPr id="793" name="Google Shape;793;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Learn CSS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799" name="Google Shape;799;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Try some of the following techniques to learn CSS:</a:t>
            </a:r>
            <a:endParaRPr/>
          </a:p>
        </p:txBody>
      </p:sp>
      <p:sp>
        <p:nvSpPr>
          <p:cNvPr id="800" name="Google Shape;800;p71"/>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01" name="Google Shape;801;p71"/>
          <p:cNvSpPr txBox="1"/>
          <p:nvPr>
            <p:ph idx="2"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Read the docs and practice with the provided examples.</a:t>
            </a:r>
            <a:endParaRPr sz="1800"/>
          </a:p>
        </p:txBody>
      </p:sp>
      <p:sp>
        <p:nvSpPr>
          <p:cNvPr id="802" name="Google Shape;802;p71"/>
          <p:cNvSpPr txBox="1"/>
          <p:nvPr>
            <p:ph idx="3"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Reverse-engineer finished code to see how it was created.</a:t>
            </a:r>
            <a:endParaRPr sz="1800"/>
          </a:p>
        </p:txBody>
      </p:sp>
      <p:sp>
        <p:nvSpPr>
          <p:cNvPr id="803" name="Google Shape;803;p71"/>
          <p:cNvSpPr txBox="1"/>
          <p:nvPr>
            <p:ph idx="4"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Build something from scratch.</a:t>
            </a:r>
            <a:endParaRPr sz="1800"/>
          </a:p>
        </p:txBody>
      </p:sp>
      <p:sp>
        <p:nvSpPr>
          <p:cNvPr id="804" name="Google Shape;804;p71"/>
          <p:cNvSpPr txBox="1"/>
          <p:nvPr>
            <p:ph idx="5"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Debug a broken app using Chrome DevTools.</a:t>
            </a:r>
            <a:endParaRPr sz="1800"/>
          </a:p>
        </p:txBody>
      </p:sp>
      <p:sp>
        <p:nvSpPr>
          <p:cNvPr id="805" name="Google Shape;805;p71"/>
          <p:cNvSpPr txBox="1"/>
          <p:nvPr>
            <p:ph idx="6"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And most importantly, ask questions!</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72"/>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811" name="Google Shape;811;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40" name="Google Shape;640;p60"/>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Why do we use CSS?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Why We Use CSS</a:t>
            </a:r>
            <a:endParaRPr>
              <a:solidFill>
                <a:schemeClr val="dk1"/>
              </a:solidFill>
            </a:endParaRPr>
          </a:p>
          <a:p>
            <a:pPr indent="0" lvl="0" marL="0" rtl="0" algn="l">
              <a:spcBef>
                <a:spcPts val="0"/>
              </a:spcBef>
              <a:spcAft>
                <a:spcPts val="0"/>
              </a:spcAft>
              <a:buNone/>
            </a:pPr>
            <a:r>
              <a:t/>
            </a:r>
            <a:endParaRPr/>
          </a:p>
        </p:txBody>
      </p:sp>
      <p:sp>
        <p:nvSpPr>
          <p:cNvPr id="646" name="Google Shape;646;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47" name="Google Shape;647;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CSS allows us to make plain HTML content look clean and presentable to users. </a:t>
            </a:r>
            <a:endParaRPr/>
          </a:p>
        </p:txBody>
      </p:sp>
      <p:pic>
        <p:nvPicPr>
          <p:cNvPr id="648" name="Google Shape;648;p61"/>
          <p:cNvPicPr preferRelativeResize="0"/>
          <p:nvPr/>
        </p:nvPicPr>
        <p:blipFill>
          <a:blip r:embed="rId3">
            <a:alphaModFix/>
          </a:blip>
          <a:stretch>
            <a:fillRect/>
          </a:stretch>
        </p:blipFill>
        <p:spPr>
          <a:xfrm>
            <a:off x="266337" y="1330263"/>
            <a:ext cx="3556425" cy="3296890"/>
          </a:xfrm>
          <a:prstGeom prst="rect">
            <a:avLst/>
          </a:prstGeom>
          <a:noFill/>
          <a:ln>
            <a:noFill/>
          </a:ln>
        </p:spPr>
      </p:pic>
      <p:pic>
        <p:nvPicPr>
          <p:cNvPr id="649" name="Google Shape;649;p61"/>
          <p:cNvPicPr preferRelativeResize="0"/>
          <p:nvPr/>
        </p:nvPicPr>
        <p:blipFill>
          <a:blip r:embed="rId4">
            <a:alphaModFix/>
          </a:blip>
          <a:stretch>
            <a:fillRect/>
          </a:stretch>
        </p:blipFill>
        <p:spPr>
          <a:xfrm>
            <a:off x="5321228" y="1330263"/>
            <a:ext cx="3556425" cy="3296890"/>
          </a:xfrm>
          <a:prstGeom prst="rect">
            <a:avLst/>
          </a:prstGeom>
          <a:noFill/>
          <a:ln>
            <a:noFill/>
          </a:ln>
        </p:spPr>
      </p:pic>
      <p:sp>
        <p:nvSpPr>
          <p:cNvPr id="650" name="Google Shape;650;p61"/>
          <p:cNvSpPr/>
          <p:nvPr/>
        </p:nvSpPr>
        <p:spPr>
          <a:xfrm>
            <a:off x="4218348" y="2415300"/>
            <a:ext cx="780900" cy="925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are some features of </a:t>
            </a:r>
            <a:br>
              <a:rPr lang="en"/>
            </a:br>
            <a:r>
              <a:rPr lang="en"/>
              <a:t>a well-designed app? </a:t>
            </a:r>
            <a:endParaRPr/>
          </a:p>
        </p:txBody>
      </p:sp>
      <p:sp>
        <p:nvSpPr>
          <p:cNvPr id="656" name="Google Shape;656;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3"/>
          <p:cNvSpPr txBox="1"/>
          <p:nvPr>
            <p:ph type="title"/>
          </p:nvPr>
        </p:nvSpPr>
        <p:spPr>
          <a:xfrm>
            <a:off x="-12300" y="0"/>
            <a:ext cx="61377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Features of Well-Designed Apps	</a:t>
            </a:r>
            <a:endParaRPr/>
          </a:p>
        </p:txBody>
      </p:sp>
      <p:sp>
        <p:nvSpPr>
          <p:cNvPr id="662" name="Google Shape;662;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63" name="Google Shape;663;p63"/>
          <p:cNvSpPr/>
          <p:nvPr/>
        </p:nvSpPr>
        <p:spPr>
          <a:xfrm>
            <a:off x="1362450" y="1071650"/>
            <a:ext cx="46269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3"/>
          <p:cNvSpPr txBox="1"/>
          <p:nvPr>
            <p:ph idx="1" type="subTitle"/>
          </p:nvPr>
        </p:nvSpPr>
        <p:spPr>
          <a:xfrm>
            <a:off x="25" y="1090825"/>
            <a:ext cx="54384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Mobile-responsive layout</a:t>
            </a:r>
            <a:endParaRPr sz="1600">
              <a:latin typeface="Roboto"/>
              <a:ea typeface="Roboto"/>
              <a:cs typeface="Roboto"/>
              <a:sym typeface="Roboto"/>
            </a:endParaRPr>
          </a:p>
        </p:txBody>
      </p:sp>
      <p:sp>
        <p:nvSpPr>
          <p:cNvPr id="665" name="Google Shape;665;p63"/>
          <p:cNvSpPr/>
          <p:nvPr/>
        </p:nvSpPr>
        <p:spPr>
          <a:xfrm>
            <a:off x="1352550" y="1773925"/>
            <a:ext cx="46269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3"/>
          <p:cNvSpPr/>
          <p:nvPr/>
        </p:nvSpPr>
        <p:spPr>
          <a:xfrm>
            <a:off x="1352550" y="2464250"/>
            <a:ext cx="46269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3"/>
          <p:cNvSpPr/>
          <p:nvPr/>
        </p:nvSpPr>
        <p:spPr>
          <a:xfrm>
            <a:off x="1352550" y="3156975"/>
            <a:ext cx="46269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3"/>
          <p:cNvSpPr txBox="1"/>
          <p:nvPr>
            <p:ph idx="2" type="subTitle"/>
          </p:nvPr>
        </p:nvSpPr>
        <p:spPr>
          <a:xfrm>
            <a:off x="-12175" y="1776350"/>
            <a:ext cx="5979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Good use of color contrast and space</a:t>
            </a:r>
            <a:endParaRPr sz="1600">
              <a:latin typeface="Roboto"/>
              <a:ea typeface="Roboto"/>
              <a:cs typeface="Roboto"/>
              <a:sym typeface="Roboto"/>
            </a:endParaRPr>
          </a:p>
        </p:txBody>
      </p:sp>
      <p:sp>
        <p:nvSpPr>
          <p:cNvPr id="669" name="Google Shape;669;p63"/>
          <p:cNvSpPr txBox="1"/>
          <p:nvPr>
            <p:ph idx="3" type="subTitle"/>
          </p:nvPr>
        </p:nvSpPr>
        <p:spPr>
          <a:xfrm>
            <a:off x="100" y="2466675"/>
            <a:ext cx="59673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Readable font sizes</a:t>
            </a:r>
            <a:endParaRPr sz="1600">
              <a:latin typeface="Roboto"/>
              <a:ea typeface="Roboto"/>
              <a:cs typeface="Roboto"/>
              <a:sym typeface="Roboto"/>
            </a:endParaRPr>
          </a:p>
        </p:txBody>
      </p:sp>
      <p:sp>
        <p:nvSpPr>
          <p:cNvPr id="670" name="Google Shape;670;p63"/>
          <p:cNvSpPr txBox="1"/>
          <p:nvPr>
            <p:ph idx="4" type="subTitle"/>
          </p:nvPr>
        </p:nvSpPr>
        <p:spPr>
          <a:xfrm>
            <a:off x="-12300" y="3156975"/>
            <a:ext cx="60423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Accessible design</a:t>
            </a:r>
            <a:endParaRPr sz="1600">
              <a:latin typeface="Roboto"/>
              <a:ea typeface="Roboto"/>
              <a:cs typeface="Roboto"/>
              <a:sym typeface="Roboto"/>
            </a:endParaRPr>
          </a:p>
        </p:txBody>
      </p:sp>
      <p:sp>
        <p:nvSpPr>
          <p:cNvPr id="671" name="Google Shape;671;p63"/>
          <p:cNvSpPr/>
          <p:nvPr/>
        </p:nvSpPr>
        <p:spPr>
          <a:xfrm>
            <a:off x="1364850" y="3849700"/>
            <a:ext cx="46269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3"/>
          <p:cNvSpPr txBox="1"/>
          <p:nvPr>
            <p:ph idx="5" type="subTitle"/>
          </p:nvPr>
        </p:nvSpPr>
        <p:spPr>
          <a:xfrm>
            <a:off x="0" y="3849700"/>
            <a:ext cx="5979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Features that enhance the user’s experience</a:t>
            </a:r>
            <a:endParaRPr sz="1600">
              <a:latin typeface="Roboto"/>
              <a:ea typeface="Roboto"/>
              <a:cs typeface="Roboto"/>
              <a:sym typeface="Roboto"/>
            </a:endParaRPr>
          </a:p>
        </p:txBody>
      </p:sp>
      <p:sp>
        <p:nvSpPr>
          <p:cNvPr id="673" name="Google Shape;673;p63"/>
          <p:cNvSpPr/>
          <p:nvPr/>
        </p:nvSpPr>
        <p:spPr>
          <a:xfrm>
            <a:off x="450683" y="1129400"/>
            <a:ext cx="743726" cy="252358"/>
          </a:xfrm>
          <a:custGeom>
            <a:rect b="b" l="l" r="r" t="t"/>
            <a:pathLst>
              <a:path extrusionOk="0" h="9769" w="29405">
                <a:moveTo>
                  <a:pt x="0" y="101"/>
                </a:moveTo>
                <a:lnTo>
                  <a:pt x="0" y="9769"/>
                </a:lnTo>
                <a:lnTo>
                  <a:pt x="29405" y="9769"/>
                </a:lnTo>
                <a:lnTo>
                  <a:pt x="19637" y="0"/>
                </a:lnTo>
                <a:close/>
              </a:path>
            </a:pathLst>
          </a:custGeom>
          <a:solidFill>
            <a:srgbClr val="E51470">
              <a:alpha val="60890"/>
            </a:srgbClr>
          </a:solidFill>
          <a:ln>
            <a:noFill/>
          </a:ln>
        </p:spPr>
      </p:sp>
      <p:sp>
        <p:nvSpPr>
          <p:cNvPr id="674" name="Google Shape;674;p63"/>
          <p:cNvSpPr/>
          <p:nvPr/>
        </p:nvSpPr>
        <p:spPr>
          <a:xfrm flipH="1" rot="10800000">
            <a:off x="450683" y="14079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5" name="Google Shape;675;p63"/>
          <p:cNvSpPr/>
          <p:nvPr/>
        </p:nvSpPr>
        <p:spPr>
          <a:xfrm>
            <a:off x="450683" y="1814325"/>
            <a:ext cx="743726" cy="252358"/>
          </a:xfrm>
          <a:custGeom>
            <a:rect b="b" l="l" r="r" t="t"/>
            <a:pathLst>
              <a:path extrusionOk="0" h="9769" w="29405">
                <a:moveTo>
                  <a:pt x="0" y="101"/>
                </a:moveTo>
                <a:lnTo>
                  <a:pt x="0" y="9769"/>
                </a:lnTo>
                <a:lnTo>
                  <a:pt x="29405" y="9769"/>
                </a:lnTo>
                <a:lnTo>
                  <a:pt x="19637" y="0"/>
                </a:lnTo>
                <a:close/>
              </a:path>
            </a:pathLst>
          </a:custGeom>
          <a:solidFill>
            <a:srgbClr val="E51470">
              <a:alpha val="60890"/>
            </a:srgbClr>
          </a:solidFill>
          <a:ln>
            <a:noFill/>
          </a:ln>
        </p:spPr>
      </p:sp>
      <p:sp>
        <p:nvSpPr>
          <p:cNvPr id="676" name="Google Shape;676;p63"/>
          <p:cNvSpPr/>
          <p:nvPr/>
        </p:nvSpPr>
        <p:spPr>
          <a:xfrm flipH="1" rot="10800000">
            <a:off x="450683" y="2092917"/>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7" name="Google Shape;677;p63"/>
          <p:cNvSpPr/>
          <p:nvPr/>
        </p:nvSpPr>
        <p:spPr>
          <a:xfrm>
            <a:off x="450683" y="2530213"/>
            <a:ext cx="743726" cy="252358"/>
          </a:xfrm>
          <a:custGeom>
            <a:rect b="b" l="l" r="r" t="t"/>
            <a:pathLst>
              <a:path extrusionOk="0" h="9769" w="29405">
                <a:moveTo>
                  <a:pt x="0" y="101"/>
                </a:moveTo>
                <a:lnTo>
                  <a:pt x="0" y="9769"/>
                </a:lnTo>
                <a:lnTo>
                  <a:pt x="29405" y="9769"/>
                </a:lnTo>
                <a:lnTo>
                  <a:pt x="19637" y="0"/>
                </a:lnTo>
                <a:close/>
              </a:path>
            </a:pathLst>
          </a:custGeom>
          <a:solidFill>
            <a:srgbClr val="E51470">
              <a:alpha val="60890"/>
            </a:srgbClr>
          </a:solidFill>
          <a:ln>
            <a:noFill/>
          </a:ln>
        </p:spPr>
      </p:sp>
      <p:sp>
        <p:nvSpPr>
          <p:cNvPr id="678" name="Google Shape;678;p63"/>
          <p:cNvSpPr/>
          <p:nvPr/>
        </p:nvSpPr>
        <p:spPr>
          <a:xfrm flipH="1" rot="10800000">
            <a:off x="450683" y="2808804"/>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9" name="Google Shape;679;p63"/>
          <p:cNvSpPr/>
          <p:nvPr/>
        </p:nvSpPr>
        <p:spPr>
          <a:xfrm>
            <a:off x="450683" y="3213925"/>
            <a:ext cx="743726" cy="252358"/>
          </a:xfrm>
          <a:custGeom>
            <a:rect b="b" l="l" r="r" t="t"/>
            <a:pathLst>
              <a:path extrusionOk="0" h="9769" w="29405">
                <a:moveTo>
                  <a:pt x="0" y="101"/>
                </a:moveTo>
                <a:lnTo>
                  <a:pt x="0" y="9769"/>
                </a:lnTo>
                <a:lnTo>
                  <a:pt x="29405" y="9769"/>
                </a:lnTo>
                <a:lnTo>
                  <a:pt x="19637" y="0"/>
                </a:lnTo>
                <a:close/>
              </a:path>
            </a:pathLst>
          </a:custGeom>
          <a:solidFill>
            <a:srgbClr val="E51470">
              <a:alpha val="60890"/>
            </a:srgbClr>
          </a:solidFill>
          <a:ln>
            <a:noFill/>
          </a:ln>
        </p:spPr>
      </p:sp>
      <p:sp>
        <p:nvSpPr>
          <p:cNvPr id="680" name="Google Shape;680;p63"/>
          <p:cNvSpPr/>
          <p:nvPr/>
        </p:nvSpPr>
        <p:spPr>
          <a:xfrm flipH="1" rot="10800000">
            <a:off x="450683" y="3492517"/>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81" name="Google Shape;681;p63"/>
          <p:cNvSpPr/>
          <p:nvPr/>
        </p:nvSpPr>
        <p:spPr>
          <a:xfrm>
            <a:off x="450683" y="3897638"/>
            <a:ext cx="743726" cy="252358"/>
          </a:xfrm>
          <a:custGeom>
            <a:rect b="b" l="l" r="r" t="t"/>
            <a:pathLst>
              <a:path extrusionOk="0" h="9769" w="29405">
                <a:moveTo>
                  <a:pt x="0" y="101"/>
                </a:moveTo>
                <a:lnTo>
                  <a:pt x="0" y="9769"/>
                </a:lnTo>
                <a:lnTo>
                  <a:pt x="29405" y="9769"/>
                </a:lnTo>
                <a:lnTo>
                  <a:pt x="19637" y="0"/>
                </a:lnTo>
                <a:close/>
              </a:path>
            </a:pathLst>
          </a:custGeom>
          <a:solidFill>
            <a:srgbClr val="E51470">
              <a:alpha val="60890"/>
            </a:srgbClr>
          </a:solidFill>
          <a:ln>
            <a:noFill/>
          </a:ln>
        </p:spPr>
      </p:sp>
      <p:sp>
        <p:nvSpPr>
          <p:cNvPr id="682" name="Google Shape;682;p63"/>
          <p:cNvSpPr/>
          <p:nvPr/>
        </p:nvSpPr>
        <p:spPr>
          <a:xfrm flipH="1" rot="10800000">
            <a:off x="450683" y="417622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83" name="Google Shape;683;p63"/>
          <p:cNvSpPr/>
          <p:nvPr/>
        </p:nvSpPr>
        <p:spPr>
          <a:xfrm>
            <a:off x="6675525" y="638750"/>
            <a:ext cx="2170500" cy="3864000"/>
          </a:xfrm>
          <a:prstGeom prst="rect">
            <a:avLst/>
          </a:pr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4" name="Google Shape;684;p63"/>
          <p:cNvPicPr preferRelativeResize="0"/>
          <p:nvPr/>
        </p:nvPicPr>
        <p:blipFill>
          <a:blip r:embed="rId3">
            <a:alphaModFix/>
          </a:blip>
          <a:stretch>
            <a:fillRect/>
          </a:stretch>
        </p:blipFill>
        <p:spPr>
          <a:xfrm>
            <a:off x="6693225" y="594650"/>
            <a:ext cx="2133001" cy="1189131"/>
          </a:xfrm>
          <a:prstGeom prst="rect">
            <a:avLst/>
          </a:prstGeom>
          <a:noFill/>
          <a:ln>
            <a:noFill/>
          </a:ln>
        </p:spPr>
      </p:pic>
      <p:sp>
        <p:nvSpPr>
          <p:cNvPr id="685" name="Google Shape;685;p63"/>
          <p:cNvSpPr/>
          <p:nvPr/>
        </p:nvSpPr>
        <p:spPr>
          <a:xfrm>
            <a:off x="6676525" y="1704025"/>
            <a:ext cx="2170500" cy="446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6" name="Google Shape;686;p63"/>
          <p:cNvPicPr preferRelativeResize="0"/>
          <p:nvPr/>
        </p:nvPicPr>
        <p:blipFill>
          <a:blip r:embed="rId4">
            <a:alphaModFix/>
          </a:blip>
          <a:stretch>
            <a:fillRect/>
          </a:stretch>
        </p:blipFill>
        <p:spPr>
          <a:xfrm rot="5400000">
            <a:off x="4926987" y="1235675"/>
            <a:ext cx="5678626" cy="2824551"/>
          </a:xfrm>
          <a:prstGeom prst="rect">
            <a:avLst/>
          </a:prstGeom>
          <a:noFill/>
          <a:ln>
            <a:noFill/>
          </a:ln>
        </p:spPr>
      </p:pic>
      <p:sp>
        <p:nvSpPr>
          <p:cNvPr id="687" name="Google Shape;687;p63"/>
          <p:cNvSpPr txBox="1"/>
          <p:nvPr/>
        </p:nvSpPr>
        <p:spPr>
          <a:xfrm>
            <a:off x="6646725" y="1222225"/>
            <a:ext cx="2133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FFFFFF"/>
                </a:solidFill>
                <a:latin typeface="DM Sans Medium"/>
                <a:ea typeface="DM Sans Medium"/>
                <a:cs typeface="DM Sans Medium"/>
                <a:sym typeface="DM Sans Medium"/>
              </a:rPr>
              <a:t>Elevate</a:t>
            </a:r>
            <a:r>
              <a:rPr i="1" lang="en" sz="1700">
                <a:solidFill>
                  <a:srgbClr val="FFFFFF"/>
                </a:solidFill>
                <a:latin typeface="DM Sans Medium"/>
                <a:ea typeface="DM Sans Medium"/>
                <a:cs typeface="DM Sans Medium"/>
                <a:sym typeface="DM Sans Medium"/>
              </a:rPr>
              <a:t>360</a:t>
            </a:r>
            <a:endParaRPr i="1" sz="1700">
              <a:solidFill>
                <a:srgbClr val="FFFFFF"/>
              </a:solidFill>
              <a:latin typeface="DM Sans Medium"/>
              <a:ea typeface="DM Sans Medium"/>
              <a:cs typeface="DM Sans Medium"/>
              <a:sym typeface="DM Sans Medium"/>
            </a:endParaRPr>
          </a:p>
        </p:txBody>
      </p:sp>
      <p:cxnSp>
        <p:nvCxnSpPr>
          <p:cNvPr id="688" name="Google Shape;688;p63"/>
          <p:cNvCxnSpPr/>
          <p:nvPr/>
        </p:nvCxnSpPr>
        <p:spPr>
          <a:xfrm rot="10800000">
            <a:off x="8487300" y="957675"/>
            <a:ext cx="176100" cy="0"/>
          </a:xfrm>
          <a:prstGeom prst="straightConnector1">
            <a:avLst/>
          </a:prstGeom>
          <a:noFill/>
          <a:ln cap="flat" cmpd="sng" w="28575">
            <a:solidFill>
              <a:srgbClr val="E51470"/>
            </a:solidFill>
            <a:prstDash val="solid"/>
            <a:round/>
            <a:headEnd len="med" w="med" type="none"/>
            <a:tailEnd len="med" w="med" type="none"/>
          </a:ln>
        </p:spPr>
      </p:cxnSp>
      <p:cxnSp>
        <p:nvCxnSpPr>
          <p:cNvPr id="689" name="Google Shape;689;p63"/>
          <p:cNvCxnSpPr/>
          <p:nvPr/>
        </p:nvCxnSpPr>
        <p:spPr>
          <a:xfrm rot="10800000">
            <a:off x="8487300" y="1024350"/>
            <a:ext cx="176100" cy="0"/>
          </a:xfrm>
          <a:prstGeom prst="straightConnector1">
            <a:avLst/>
          </a:prstGeom>
          <a:noFill/>
          <a:ln cap="flat" cmpd="sng" w="28575">
            <a:solidFill>
              <a:srgbClr val="E51470"/>
            </a:solidFill>
            <a:prstDash val="solid"/>
            <a:round/>
            <a:headEnd len="med" w="med" type="none"/>
            <a:tailEnd len="med" w="med" type="none"/>
          </a:ln>
        </p:spPr>
      </p:cxnSp>
      <p:cxnSp>
        <p:nvCxnSpPr>
          <p:cNvPr id="690" name="Google Shape;690;p63"/>
          <p:cNvCxnSpPr/>
          <p:nvPr/>
        </p:nvCxnSpPr>
        <p:spPr>
          <a:xfrm rot="10800000">
            <a:off x="8487300" y="1091025"/>
            <a:ext cx="176100" cy="0"/>
          </a:xfrm>
          <a:prstGeom prst="straightConnector1">
            <a:avLst/>
          </a:prstGeom>
          <a:noFill/>
          <a:ln cap="flat" cmpd="sng" w="28575">
            <a:solidFill>
              <a:srgbClr val="E51470"/>
            </a:solidFill>
            <a:prstDash val="solid"/>
            <a:round/>
            <a:headEnd len="med" w="med" type="none"/>
            <a:tailEnd len="med" w="med" type="none"/>
          </a:ln>
        </p:spPr>
      </p:cxnSp>
      <p:sp>
        <p:nvSpPr>
          <p:cNvPr id="691" name="Google Shape;691;p63"/>
          <p:cNvSpPr/>
          <p:nvPr/>
        </p:nvSpPr>
        <p:spPr>
          <a:xfrm>
            <a:off x="6987075" y="1810075"/>
            <a:ext cx="1545300" cy="249900"/>
          </a:xfrm>
          <a:prstGeom prst="roundRect">
            <a:avLst>
              <a:gd fmla="val 16667" name="adj"/>
            </a:avLst>
          </a:prstGeom>
          <a:solidFill>
            <a:srgbClr val="FFFFFF"/>
          </a:solidFill>
          <a:ln cap="flat" cmpd="sng" w="9525">
            <a:solidFill>
              <a:srgbClr val="FF00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909C"/>
                </a:solidFill>
                <a:latin typeface="DM Sans"/>
                <a:ea typeface="DM Sans"/>
                <a:cs typeface="DM Sans"/>
                <a:sym typeface="DM Sans"/>
              </a:rPr>
              <a:t>search music</a:t>
            </a:r>
            <a:endParaRPr sz="1000">
              <a:solidFill>
                <a:srgbClr val="78909C"/>
              </a:solidFill>
              <a:latin typeface="DM Sans"/>
              <a:ea typeface="DM Sans"/>
              <a:cs typeface="DM Sans"/>
              <a:sym typeface="DM Sans"/>
            </a:endParaRPr>
          </a:p>
        </p:txBody>
      </p:sp>
      <p:pic>
        <p:nvPicPr>
          <p:cNvPr id="692" name="Google Shape;692;p63"/>
          <p:cNvPicPr preferRelativeResize="0"/>
          <p:nvPr/>
        </p:nvPicPr>
        <p:blipFill>
          <a:blip r:embed="rId5">
            <a:alphaModFix/>
          </a:blip>
          <a:stretch>
            <a:fillRect/>
          </a:stretch>
        </p:blipFill>
        <p:spPr>
          <a:xfrm>
            <a:off x="7514150" y="826863"/>
            <a:ext cx="491175" cy="500725"/>
          </a:xfrm>
          <a:prstGeom prst="rect">
            <a:avLst/>
          </a:prstGeom>
          <a:noFill/>
          <a:ln>
            <a:noFill/>
          </a:ln>
          <a:effectLst>
            <a:outerShdw blurRad="57150" rotWithShape="0" algn="bl" dir="5400000" dist="19050">
              <a:srgbClr val="000000">
                <a:alpha val="50000"/>
              </a:srgbClr>
            </a:outerShdw>
          </a:effectLst>
        </p:spPr>
      </p:pic>
      <p:pic>
        <p:nvPicPr>
          <p:cNvPr id="693" name="Google Shape;693;p63"/>
          <p:cNvPicPr preferRelativeResize="0"/>
          <p:nvPr/>
        </p:nvPicPr>
        <p:blipFill>
          <a:blip r:embed="rId6">
            <a:alphaModFix/>
          </a:blip>
          <a:stretch>
            <a:fillRect/>
          </a:stretch>
        </p:blipFill>
        <p:spPr>
          <a:xfrm>
            <a:off x="8311201" y="1845251"/>
            <a:ext cx="176100" cy="179524"/>
          </a:xfrm>
          <a:prstGeom prst="rect">
            <a:avLst/>
          </a:prstGeom>
          <a:noFill/>
          <a:ln>
            <a:noFill/>
          </a:ln>
        </p:spPr>
      </p:pic>
      <p:sp>
        <p:nvSpPr>
          <p:cNvPr id="694" name="Google Shape;694;p63"/>
          <p:cNvSpPr/>
          <p:nvPr/>
        </p:nvSpPr>
        <p:spPr>
          <a:xfrm>
            <a:off x="6922437" y="2320450"/>
            <a:ext cx="776400" cy="487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Country</a:t>
            </a:r>
            <a:endParaRPr sz="900">
              <a:solidFill>
                <a:srgbClr val="FFFFFF"/>
              </a:solidFill>
              <a:latin typeface="DM Sans Medium"/>
              <a:ea typeface="DM Sans Medium"/>
              <a:cs typeface="DM Sans Medium"/>
              <a:sym typeface="DM Sans Medium"/>
            </a:endParaRPr>
          </a:p>
        </p:txBody>
      </p:sp>
      <p:sp>
        <p:nvSpPr>
          <p:cNvPr id="695" name="Google Shape;695;p63"/>
          <p:cNvSpPr/>
          <p:nvPr/>
        </p:nvSpPr>
        <p:spPr>
          <a:xfrm>
            <a:off x="7822653" y="2320462"/>
            <a:ext cx="776400" cy="487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Metal</a:t>
            </a:r>
            <a:endParaRPr sz="900">
              <a:solidFill>
                <a:srgbClr val="FFFFFF"/>
              </a:solidFill>
              <a:latin typeface="DM Sans Medium"/>
              <a:ea typeface="DM Sans Medium"/>
              <a:cs typeface="DM Sans Medium"/>
              <a:sym typeface="DM Sans Medium"/>
            </a:endParaRPr>
          </a:p>
        </p:txBody>
      </p:sp>
      <p:sp>
        <p:nvSpPr>
          <p:cNvPr id="696" name="Google Shape;696;p63"/>
          <p:cNvSpPr/>
          <p:nvPr/>
        </p:nvSpPr>
        <p:spPr>
          <a:xfrm>
            <a:off x="6922425" y="2969177"/>
            <a:ext cx="776400" cy="487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Pop Rock</a:t>
            </a:r>
            <a:endParaRPr sz="900">
              <a:solidFill>
                <a:srgbClr val="FFFFFF"/>
              </a:solidFill>
              <a:latin typeface="DM Sans Medium"/>
              <a:ea typeface="DM Sans Medium"/>
              <a:cs typeface="DM Sans Medium"/>
              <a:sym typeface="DM Sans Medium"/>
            </a:endParaRPr>
          </a:p>
        </p:txBody>
      </p:sp>
      <p:sp>
        <p:nvSpPr>
          <p:cNvPr id="697" name="Google Shape;697;p63"/>
          <p:cNvSpPr/>
          <p:nvPr/>
        </p:nvSpPr>
        <p:spPr>
          <a:xfrm>
            <a:off x="7822640" y="2969189"/>
            <a:ext cx="776400" cy="487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Hip-hop</a:t>
            </a:r>
            <a:endParaRPr sz="900">
              <a:solidFill>
                <a:srgbClr val="FFFFFF"/>
              </a:solidFill>
              <a:latin typeface="DM Sans Medium"/>
              <a:ea typeface="DM Sans Medium"/>
              <a:cs typeface="DM Sans Medium"/>
              <a:sym typeface="DM Sans Medium"/>
            </a:endParaRPr>
          </a:p>
        </p:txBody>
      </p:sp>
      <p:sp>
        <p:nvSpPr>
          <p:cNvPr id="698" name="Google Shape;698;p63"/>
          <p:cNvSpPr/>
          <p:nvPr/>
        </p:nvSpPr>
        <p:spPr>
          <a:xfrm>
            <a:off x="6920375" y="3617941"/>
            <a:ext cx="776400" cy="487200"/>
          </a:xfrm>
          <a:prstGeom prst="roundRect">
            <a:avLst>
              <a:gd fmla="val 16667" name="adj"/>
            </a:avLst>
          </a:prstGeom>
          <a:solidFill>
            <a:srgbClr val="E5147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DM Sans"/>
                <a:ea typeface="DM Sans"/>
                <a:cs typeface="DM Sans"/>
                <a:sym typeface="DM Sans"/>
              </a:rPr>
              <a:t>Podcast</a:t>
            </a:r>
            <a:endParaRPr b="1" sz="800">
              <a:solidFill>
                <a:srgbClr val="FFFFFF"/>
              </a:solidFill>
              <a:latin typeface="DM Sans"/>
              <a:ea typeface="DM Sans"/>
              <a:cs typeface="DM Sans"/>
              <a:sym typeface="DM Sans"/>
            </a:endParaRPr>
          </a:p>
        </p:txBody>
      </p:sp>
      <p:sp>
        <p:nvSpPr>
          <p:cNvPr id="699" name="Google Shape;699;p63"/>
          <p:cNvSpPr/>
          <p:nvPr/>
        </p:nvSpPr>
        <p:spPr>
          <a:xfrm>
            <a:off x="7820590" y="3617953"/>
            <a:ext cx="776400" cy="487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DM Sans Medium"/>
                <a:ea typeface="DM Sans Medium"/>
                <a:cs typeface="DM Sans Medium"/>
                <a:sym typeface="DM Sans Medium"/>
              </a:rPr>
              <a:t>Indie Rock</a:t>
            </a:r>
            <a:endParaRPr sz="800">
              <a:solidFill>
                <a:srgbClr val="FFFFFF"/>
              </a:solidFill>
              <a:latin typeface="DM Sans Medium"/>
              <a:ea typeface="DM Sans Medium"/>
              <a:cs typeface="DM Sans Medium"/>
              <a:sym typeface="DM Sans Medium"/>
            </a:endParaRPr>
          </a:p>
        </p:txBody>
      </p:sp>
      <p:sp>
        <p:nvSpPr>
          <p:cNvPr id="700" name="Google Shape;700;p63"/>
          <p:cNvSpPr txBox="1"/>
          <p:nvPr/>
        </p:nvSpPr>
        <p:spPr>
          <a:xfrm>
            <a:off x="6693225" y="4085725"/>
            <a:ext cx="2133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latin typeface="DM Sans Medium"/>
                <a:ea typeface="DM Sans Medium"/>
                <a:cs typeface="DM Sans Medium"/>
                <a:sym typeface="DM Sans Medium"/>
              </a:rPr>
              <a:t>Advanced Settings</a:t>
            </a:r>
            <a:endParaRPr i="1" sz="600">
              <a:latin typeface="DM Sans Medium"/>
              <a:ea typeface="DM Sans Medium"/>
              <a:cs typeface="DM Sans Medium"/>
              <a:sym typeface="DM Sa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our role in implementing </a:t>
            </a:r>
            <a:br>
              <a:rPr lang="en"/>
            </a:br>
            <a:r>
              <a:rPr lang="en"/>
              <a:t>these features?</a:t>
            </a:r>
            <a:endParaRPr/>
          </a:p>
        </p:txBody>
      </p:sp>
      <p:sp>
        <p:nvSpPr>
          <p:cNvPr id="706" name="Google Shape;706;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Our Role in App Design</a:t>
            </a:r>
            <a:endParaRPr>
              <a:solidFill>
                <a:schemeClr val="dk1"/>
              </a:solidFill>
            </a:endParaRPr>
          </a:p>
          <a:p>
            <a:pPr indent="0" lvl="0" marL="0" rtl="0" algn="l">
              <a:spcBef>
                <a:spcPts val="0"/>
              </a:spcBef>
              <a:spcAft>
                <a:spcPts val="0"/>
              </a:spcAft>
              <a:buNone/>
            </a:pPr>
            <a:r>
              <a:t/>
            </a:r>
            <a:endParaRPr/>
          </a:p>
        </p:txBody>
      </p:sp>
      <p:sp>
        <p:nvSpPr>
          <p:cNvPr id="712" name="Google Shape;712;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13" name="Google Shape;713;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are not graphic designers, but as web developers, it is our job to build a user interface that is usable and visually appealing to the app’s target audience. </a:t>
            </a:r>
            <a:br>
              <a:rPr lang="en"/>
            </a:br>
            <a:r>
              <a:rPr lang="en"/>
              <a:t>It is also our job to make sure the application does the following:</a:t>
            </a:r>
            <a:endParaRPr/>
          </a:p>
        </p:txBody>
      </p:sp>
      <p:sp>
        <p:nvSpPr>
          <p:cNvPr id="714" name="Google Shape;714;p65"/>
          <p:cNvSpPr/>
          <p:nvPr/>
        </p:nvSpPr>
        <p:spPr>
          <a:xfrm>
            <a:off x="1352550" y="18360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latin typeface="Roboto"/>
                <a:ea typeface="Roboto"/>
                <a:cs typeface="Roboto"/>
                <a:sym typeface="Roboto"/>
              </a:rPr>
              <a:t>Follows accessibility standards</a:t>
            </a:r>
            <a:endParaRPr sz="1900">
              <a:solidFill>
                <a:schemeClr val="dk1"/>
              </a:solidFill>
              <a:latin typeface="Roboto"/>
              <a:ea typeface="Roboto"/>
              <a:cs typeface="Roboto"/>
              <a:sym typeface="Roboto"/>
            </a:endParaRPr>
          </a:p>
        </p:txBody>
      </p:sp>
      <p:grpSp>
        <p:nvGrpSpPr>
          <p:cNvPr id="715" name="Google Shape;715;p65"/>
          <p:cNvGrpSpPr/>
          <p:nvPr/>
        </p:nvGrpSpPr>
        <p:grpSpPr>
          <a:xfrm>
            <a:off x="457200" y="1836013"/>
            <a:ext cx="776889" cy="621300"/>
            <a:chOff x="457200" y="1378813"/>
            <a:chExt cx="776889" cy="621300"/>
          </a:xfrm>
        </p:grpSpPr>
        <p:sp>
          <p:nvSpPr>
            <p:cNvPr id="716" name="Google Shape;716;p6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717" name="Google Shape;717;p6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65"/>
          <p:cNvGrpSpPr/>
          <p:nvPr/>
        </p:nvGrpSpPr>
        <p:grpSpPr>
          <a:xfrm>
            <a:off x="457200" y="2685925"/>
            <a:ext cx="776889" cy="621300"/>
            <a:chOff x="457200" y="1378813"/>
            <a:chExt cx="776889" cy="621300"/>
          </a:xfrm>
        </p:grpSpPr>
        <p:sp>
          <p:nvSpPr>
            <p:cNvPr id="719" name="Google Shape;719;p6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720" name="Google Shape;720;p6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65"/>
          <p:cNvGrpSpPr/>
          <p:nvPr/>
        </p:nvGrpSpPr>
        <p:grpSpPr>
          <a:xfrm>
            <a:off x="457200" y="3531050"/>
            <a:ext cx="776889" cy="621300"/>
            <a:chOff x="457200" y="1378813"/>
            <a:chExt cx="776889" cy="621300"/>
          </a:xfrm>
        </p:grpSpPr>
        <p:sp>
          <p:nvSpPr>
            <p:cNvPr id="722" name="Google Shape;722;p6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723" name="Google Shape;723;p6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65"/>
          <p:cNvSpPr/>
          <p:nvPr/>
        </p:nvSpPr>
        <p:spPr>
          <a:xfrm>
            <a:off x="1352550" y="26883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latin typeface="Roboto"/>
                <a:ea typeface="Roboto"/>
                <a:cs typeface="Roboto"/>
                <a:sym typeface="Roboto"/>
              </a:rPr>
              <a:t>Performs well on both mobile and desktop devices</a:t>
            </a:r>
            <a:endParaRPr sz="1900">
              <a:solidFill>
                <a:schemeClr val="dk1"/>
              </a:solidFill>
              <a:latin typeface="Roboto"/>
              <a:ea typeface="Roboto"/>
              <a:cs typeface="Roboto"/>
              <a:sym typeface="Roboto"/>
            </a:endParaRPr>
          </a:p>
        </p:txBody>
      </p:sp>
      <p:sp>
        <p:nvSpPr>
          <p:cNvPr id="725" name="Google Shape;725;p65"/>
          <p:cNvSpPr/>
          <p:nvPr/>
        </p:nvSpPr>
        <p:spPr>
          <a:xfrm>
            <a:off x="1352550" y="35310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latin typeface="Roboto"/>
                <a:ea typeface="Roboto"/>
                <a:cs typeface="Roboto"/>
                <a:sym typeface="Roboto"/>
              </a:rPr>
              <a:t>Is easy to maintain</a:t>
            </a:r>
            <a:endParaRPr sz="19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Clr>
                <a:schemeClr val="dk1"/>
              </a:buClr>
              <a:buSzPts val="1100"/>
              <a:buFont typeface="Arial"/>
              <a:buNone/>
            </a:pPr>
            <a:r>
              <a:rPr lang="en"/>
              <a:t>Can we build well-designed apps with CSS?</a:t>
            </a:r>
            <a:endParaRPr/>
          </a:p>
          <a:p>
            <a:pPr indent="0" lvl="0" marL="0" rtl="0" algn="ctr">
              <a:spcBef>
                <a:spcPts val="0"/>
              </a:spcBef>
              <a:spcAft>
                <a:spcPts val="0"/>
              </a:spcAft>
              <a:buNone/>
            </a:pPr>
            <a:r>
              <a:t/>
            </a:r>
            <a:endParaRPr/>
          </a:p>
        </p:txBody>
      </p:sp>
      <p:sp>
        <p:nvSpPr>
          <p:cNvPr id="731" name="Google Shape;731;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Yes, We Can!</a:t>
            </a:r>
            <a:endParaRPr>
              <a:solidFill>
                <a:schemeClr val="dk1"/>
              </a:solidFill>
            </a:endParaRPr>
          </a:p>
          <a:p>
            <a:pPr indent="0" lvl="0" marL="0" rtl="0" algn="l">
              <a:spcBef>
                <a:spcPts val="0"/>
              </a:spcBef>
              <a:spcAft>
                <a:spcPts val="0"/>
              </a:spcAft>
              <a:buNone/>
            </a:pPr>
            <a:r>
              <a:t/>
            </a:r>
            <a:endParaRPr/>
          </a:p>
        </p:txBody>
      </p:sp>
      <p:sp>
        <p:nvSpPr>
          <p:cNvPr id="737" name="Google Shape;737;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38" name="Google Shape;738;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Browsers are constantly adding support for more CSS-based tools that we can use, including the following: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39" name="Google Shape;739;p67"/>
          <p:cNvSpPr/>
          <p:nvPr/>
        </p:nvSpPr>
        <p:spPr>
          <a:xfrm>
            <a:off x="1356256" y="14335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7"/>
          <p:cNvSpPr txBox="1"/>
          <p:nvPr>
            <p:ph idx="1" type="subTitle"/>
          </p:nvPr>
        </p:nvSpPr>
        <p:spPr>
          <a:xfrm>
            <a:off x="-6175" y="14527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Flexbox and grid for responsive layouts </a:t>
            </a:r>
            <a:endParaRPr sz="1800">
              <a:latin typeface="Roboto"/>
              <a:ea typeface="Roboto"/>
              <a:cs typeface="Roboto"/>
              <a:sym typeface="Roboto"/>
            </a:endParaRPr>
          </a:p>
        </p:txBody>
      </p:sp>
      <p:sp>
        <p:nvSpPr>
          <p:cNvPr id="741" name="Google Shape;741;p67"/>
          <p:cNvSpPr/>
          <p:nvPr/>
        </p:nvSpPr>
        <p:spPr>
          <a:xfrm>
            <a:off x="1346350" y="21358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7"/>
          <p:cNvSpPr/>
          <p:nvPr/>
        </p:nvSpPr>
        <p:spPr>
          <a:xfrm>
            <a:off x="1346350" y="28261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7"/>
          <p:cNvSpPr/>
          <p:nvPr/>
        </p:nvSpPr>
        <p:spPr>
          <a:xfrm>
            <a:off x="1346350" y="35188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7"/>
          <p:cNvSpPr txBox="1"/>
          <p:nvPr>
            <p:ph idx="2" type="subTitle"/>
          </p:nvPr>
        </p:nvSpPr>
        <p:spPr>
          <a:xfrm>
            <a:off x="-18375" y="21382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Transitions for animating the user interface</a:t>
            </a:r>
            <a:endParaRPr sz="1800">
              <a:latin typeface="Roboto"/>
              <a:ea typeface="Roboto"/>
              <a:cs typeface="Roboto"/>
              <a:sym typeface="Roboto"/>
            </a:endParaRPr>
          </a:p>
        </p:txBody>
      </p:sp>
      <p:sp>
        <p:nvSpPr>
          <p:cNvPr id="745" name="Google Shape;745;p67"/>
          <p:cNvSpPr txBox="1"/>
          <p:nvPr>
            <p:ph idx="3" type="subTitle"/>
          </p:nvPr>
        </p:nvSpPr>
        <p:spPr>
          <a:xfrm>
            <a:off x="-6100" y="28285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New units of size for developers to use</a:t>
            </a:r>
            <a:endParaRPr sz="1800">
              <a:latin typeface="Roboto"/>
              <a:ea typeface="Roboto"/>
              <a:cs typeface="Roboto"/>
              <a:sym typeface="Roboto"/>
            </a:endParaRPr>
          </a:p>
        </p:txBody>
      </p:sp>
      <p:sp>
        <p:nvSpPr>
          <p:cNvPr id="746" name="Google Shape;746;p67"/>
          <p:cNvSpPr txBox="1"/>
          <p:nvPr>
            <p:ph idx="4" type="subTitle"/>
          </p:nvPr>
        </p:nvSpPr>
        <p:spPr>
          <a:xfrm>
            <a:off x="-18500" y="35188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Image color filtering</a:t>
            </a:r>
            <a:endParaRPr sz="1800">
              <a:latin typeface="Roboto"/>
              <a:ea typeface="Roboto"/>
              <a:cs typeface="Roboto"/>
              <a:sym typeface="Roboto"/>
            </a:endParaRPr>
          </a:p>
        </p:txBody>
      </p:sp>
      <p:sp>
        <p:nvSpPr>
          <p:cNvPr id="747" name="Google Shape;747;p67"/>
          <p:cNvSpPr/>
          <p:nvPr/>
        </p:nvSpPr>
        <p:spPr>
          <a:xfrm>
            <a:off x="1358650" y="42116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7"/>
          <p:cNvSpPr txBox="1"/>
          <p:nvPr>
            <p:ph idx="5" type="subTitle"/>
          </p:nvPr>
        </p:nvSpPr>
        <p:spPr>
          <a:xfrm>
            <a:off x="-6200" y="42116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And more!</a:t>
            </a:r>
            <a:endParaRPr sz="1800">
              <a:latin typeface="Roboto"/>
              <a:ea typeface="Roboto"/>
              <a:cs typeface="Roboto"/>
              <a:sym typeface="Roboto"/>
            </a:endParaRPr>
          </a:p>
        </p:txBody>
      </p:sp>
      <p:sp>
        <p:nvSpPr>
          <p:cNvPr id="749" name="Google Shape;749;p67"/>
          <p:cNvSpPr/>
          <p:nvPr/>
        </p:nvSpPr>
        <p:spPr>
          <a:xfrm>
            <a:off x="444483" y="14913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50" name="Google Shape;750;p67"/>
          <p:cNvSpPr/>
          <p:nvPr/>
        </p:nvSpPr>
        <p:spPr>
          <a:xfrm flipH="1" rot="10800000">
            <a:off x="444483" y="17698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51" name="Google Shape;751;p67"/>
          <p:cNvSpPr/>
          <p:nvPr/>
        </p:nvSpPr>
        <p:spPr>
          <a:xfrm>
            <a:off x="444483" y="21762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52" name="Google Shape;752;p67"/>
          <p:cNvSpPr/>
          <p:nvPr/>
        </p:nvSpPr>
        <p:spPr>
          <a:xfrm flipH="1" rot="10800000">
            <a:off x="444483" y="24548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53" name="Google Shape;753;p67"/>
          <p:cNvSpPr/>
          <p:nvPr/>
        </p:nvSpPr>
        <p:spPr>
          <a:xfrm>
            <a:off x="444483" y="28921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54" name="Google Shape;754;p67"/>
          <p:cNvSpPr/>
          <p:nvPr/>
        </p:nvSpPr>
        <p:spPr>
          <a:xfrm flipH="1" rot="10800000">
            <a:off x="444483" y="31707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55" name="Google Shape;755;p67"/>
          <p:cNvSpPr/>
          <p:nvPr/>
        </p:nvSpPr>
        <p:spPr>
          <a:xfrm>
            <a:off x="444483" y="35758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56" name="Google Shape;756;p67"/>
          <p:cNvSpPr/>
          <p:nvPr/>
        </p:nvSpPr>
        <p:spPr>
          <a:xfrm flipH="1" rot="10800000">
            <a:off x="444483" y="38544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57" name="Google Shape;757;p67"/>
          <p:cNvSpPr/>
          <p:nvPr/>
        </p:nvSpPr>
        <p:spPr>
          <a:xfrm>
            <a:off x="444483" y="42595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58" name="Google Shape;758;p67"/>
          <p:cNvSpPr/>
          <p:nvPr/>
        </p:nvSpPr>
        <p:spPr>
          <a:xfrm flipH="1" rot="10800000">
            <a:off x="444483" y="45381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